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15"/>
  </p:notesMasterIdLst>
  <p:sldIdLst>
    <p:sldId id="256" r:id="rId6"/>
    <p:sldId id="257" r:id="rId7"/>
    <p:sldId id="258" r:id="rId8"/>
    <p:sldId id="259" r:id="rId9"/>
    <p:sldId id="260" r:id="rId10"/>
    <p:sldId id="261" r:id="rId11"/>
    <p:sldId id="262" r:id="rId12"/>
    <p:sldId id="263" r:id="rId13"/>
    <p:sldId id="264" r:id="rId14"/>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1"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ru-RU" sz="4400" b="0" strike="noStrike" spc="-1">
                <a:latin typeface="Arial"/>
              </a:rPr>
              <a:t>Для перемещения страницы щёлкните мышью</a:t>
            </a:r>
          </a:p>
        </p:txBody>
      </p:sp>
      <p:sp>
        <p:nvSpPr>
          <p:cNvPr id="192" name="PlaceHolder 2"/>
          <p:cNvSpPr>
            <a:spLocks noGrp="1"/>
          </p:cNvSpPr>
          <p:nvPr>
            <p:ph type="body"/>
          </p:nvPr>
        </p:nvSpPr>
        <p:spPr>
          <a:xfrm>
            <a:off x="756000" y="5078520"/>
            <a:ext cx="6047640" cy="4811040"/>
          </a:xfrm>
          <a:prstGeom prst="rect">
            <a:avLst/>
          </a:prstGeom>
        </p:spPr>
        <p:txBody>
          <a:bodyPr lIns="0" tIns="0" rIns="0" bIns="0">
            <a:noAutofit/>
          </a:bodyPr>
          <a:lstStyle/>
          <a:p>
            <a:r>
              <a:rPr lang="ru-RU" sz="2000" b="0" strike="noStrike" spc="-1">
                <a:latin typeface="Arial"/>
              </a:rPr>
              <a:t>Для правки формата примечаний щёлкните мышью</a:t>
            </a:r>
          </a:p>
        </p:txBody>
      </p:sp>
      <p:sp>
        <p:nvSpPr>
          <p:cNvPr id="193" name="PlaceHolder 3"/>
          <p:cNvSpPr>
            <a:spLocks noGrp="1"/>
          </p:cNvSpPr>
          <p:nvPr>
            <p:ph type="hdr"/>
          </p:nvPr>
        </p:nvSpPr>
        <p:spPr>
          <a:xfrm>
            <a:off x="0" y="0"/>
            <a:ext cx="3280680" cy="534240"/>
          </a:xfrm>
          <a:prstGeom prst="rect">
            <a:avLst/>
          </a:prstGeom>
        </p:spPr>
        <p:txBody>
          <a:bodyPr lIns="0" tIns="0" rIns="0" bIns="0">
            <a:noAutofit/>
          </a:bodyPr>
          <a:lstStyle/>
          <a:p>
            <a:r>
              <a:rPr lang="ru-RU" sz="1400" b="0" strike="noStrike" spc="-1">
                <a:latin typeface="Times New Roman"/>
              </a:rPr>
              <a:t>&lt;верхний колонтитул&gt;</a:t>
            </a:r>
          </a:p>
        </p:txBody>
      </p:sp>
      <p:sp>
        <p:nvSpPr>
          <p:cNvPr id="194"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ru-RU" sz="1400" b="0" strike="noStrike" spc="-1">
                <a:latin typeface="Times New Roman"/>
              </a:rPr>
              <a:t>&lt;дата/время&gt;</a:t>
            </a:r>
          </a:p>
        </p:txBody>
      </p:sp>
      <p:sp>
        <p:nvSpPr>
          <p:cNvPr id="195" name="PlaceHolder 5"/>
          <p:cNvSpPr>
            <a:spLocks noGrp="1"/>
          </p:cNvSpPr>
          <p:nvPr>
            <p:ph type="ftr"/>
          </p:nvPr>
        </p:nvSpPr>
        <p:spPr>
          <a:xfrm>
            <a:off x="0" y="10157400"/>
            <a:ext cx="3280680" cy="534240"/>
          </a:xfrm>
          <a:prstGeom prst="rect">
            <a:avLst/>
          </a:prstGeom>
        </p:spPr>
        <p:txBody>
          <a:bodyPr lIns="0" tIns="0" rIns="0" bIns="0" anchor="b">
            <a:noAutofit/>
          </a:bodyPr>
          <a:lstStyle/>
          <a:p>
            <a:r>
              <a:rPr lang="ru-RU" sz="1400" b="0" strike="noStrike" spc="-1">
                <a:latin typeface="Times New Roman"/>
              </a:rPr>
              <a:t>&lt;нижний колонтитул&gt;</a:t>
            </a:r>
          </a:p>
        </p:txBody>
      </p:sp>
      <p:sp>
        <p:nvSpPr>
          <p:cNvPr id="196"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31E9F459-BD32-47EC-AD49-9D5F7A18819B}" type="slidenum">
              <a:rPr lang="ru-RU" sz="1400" b="0" strike="noStrike" spc="-1">
                <a:latin typeface="Times New Roman"/>
              </a:rPr>
              <a:pPr algn="r"/>
              <a:t>‹#›</a:t>
            </a:fld>
            <a:endParaRPr lang="ru-RU"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CustomShape 1"/>
          <p:cNvSpPr/>
          <p:nvPr/>
        </p:nvSpPr>
        <p:spPr>
          <a:xfrm>
            <a:off x="3884760" y="8685360"/>
            <a:ext cx="297000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97426BD-5C69-4002-8BAF-D3A4B48D6440}" type="slidenum">
              <a:rPr lang="ru-RU" sz="1200" b="0" strike="noStrike" spc="-1">
                <a:solidFill>
                  <a:srgbClr val="000000"/>
                </a:solidFill>
                <a:latin typeface="Arial"/>
              </a:rPr>
              <a:pPr algn="r">
                <a:lnSpc>
                  <a:spcPct val="100000"/>
                </a:lnSpc>
              </a:pPr>
              <a:t>4</a:t>
            </a:fld>
            <a:endParaRPr lang="ru-RU" sz="1200" b="0" strike="noStrike" spc="-1">
              <a:latin typeface="Arial"/>
            </a:endParaRPr>
          </a:p>
        </p:txBody>
      </p:sp>
      <p:sp>
        <p:nvSpPr>
          <p:cNvPr id="309" name="PlaceHolder 2"/>
          <p:cNvSpPr>
            <a:spLocks noGrp="1" noRot="1" noChangeAspect="1"/>
          </p:cNvSpPr>
          <p:nvPr>
            <p:ph type="sldImg"/>
          </p:nvPr>
        </p:nvSpPr>
        <p:spPr>
          <a:xfrm>
            <a:off x="1143000" y="685800"/>
            <a:ext cx="4570413" cy="3427413"/>
          </a:xfrm>
          <a:prstGeom prst="rect">
            <a:avLst/>
          </a:prstGeom>
        </p:spPr>
      </p:sp>
      <p:sp>
        <p:nvSpPr>
          <p:cNvPr id="310" name="PlaceHolder 3"/>
          <p:cNvSpPr>
            <a:spLocks noGrp="1"/>
          </p:cNvSpPr>
          <p:nvPr>
            <p:ph type="body"/>
          </p:nvPr>
        </p:nvSpPr>
        <p:spPr>
          <a:xfrm>
            <a:off x="685800" y="4343400"/>
            <a:ext cx="5484600" cy="4113000"/>
          </a:xfrm>
          <a:prstGeom prst="rect">
            <a:avLst/>
          </a:prstGeom>
        </p:spPr>
        <p:txBody>
          <a:bodyPr lIns="0" tIns="0" rIns="0" bIns="0">
            <a:noAutofit/>
          </a:bodyPr>
          <a:lstStyle/>
          <a:p>
            <a:endParaRPr lang="ru-RU" sz="20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CustomShape 1"/>
          <p:cNvSpPr/>
          <p:nvPr/>
        </p:nvSpPr>
        <p:spPr>
          <a:xfrm>
            <a:off x="3884760" y="8685360"/>
            <a:ext cx="2970000" cy="4554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EEC07C47-3420-4BC8-BFCE-18B9F07E6DED}" type="slidenum">
              <a:rPr lang="ru-RU" sz="1200" b="0" strike="noStrike" spc="-1">
                <a:solidFill>
                  <a:srgbClr val="000000"/>
                </a:solidFill>
                <a:latin typeface="Arial"/>
              </a:rPr>
              <a:pPr algn="r">
                <a:lnSpc>
                  <a:spcPct val="100000"/>
                </a:lnSpc>
              </a:pPr>
              <a:t>7</a:t>
            </a:fld>
            <a:endParaRPr lang="ru-RU" sz="1200" b="0" strike="noStrike" spc="-1">
              <a:latin typeface="Arial"/>
            </a:endParaRPr>
          </a:p>
        </p:txBody>
      </p:sp>
      <p:sp>
        <p:nvSpPr>
          <p:cNvPr id="312" name="PlaceHolder 2"/>
          <p:cNvSpPr>
            <a:spLocks noGrp="1" noRot="1" noChangeAspect="1"/>
          </p:cNvSpPr>
          <p:nvPr>
            <p:ph type="sldImg"/>
          </p:nvPr>
        </p:nvSpPr>
        <p:spPr>
          <a:xfrm>
            <a:off x="1143000" y="685800"/>
            <a:ext cx="4570413" cy="3427413"/>
          </a:xfrm>
          <a:prstGeom prst="rect">
            <a:avLst/>
          </a:prstGeom>
        </p:spPr>
      </p:sp>
      <p:sp>
        <p:nvSpPr>
          <p:cNvPr id="313" name="PlaceHolder 3"/>
          <p:cNvSpPr>
            <a:spLocks noGrp="1"/>
          </p:cNvSpPr>
          <p:nvPr>
            <p:ph type="body"/>
          </p:nvPr>
        </p:nvSpPr>
        <p:spPr>
          <a:xfrm>
            <a:off x="685800" y="4343400"/>
            <a:ext cx="5484600" cy="4113000"/>
          </a:xfrm>
          <a:prstGeom prst="rect">
            <a:avLst/>
          </a:prstGeom>
        </p:spPr>
        <p:txBody>
          <a:bodyPr lIns="0" tIns="0" rIns="0" bIns="0">
            <a:noAutofit/>
          </a:bodyPr>
          <a:lstStyle/>
          <a:p>
            <a:endParaRPr lang="ru-RU"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fontScale="75000"/>
          </a:bodyPr>
          <a:lstStyle/>
          <a:p>
            <a:endParaRPr lang="ru-RU"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fontScale="75000"/>
          </a:bodyPr>
          <a:lstStyle/>
          <a:p>
            <a:endParaRPr lang="ru-RU"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fontScale="75000"/>
          </a:bodyPr>
          <a:lstStyle/>
          <a:p>
            <a:endParaRPr lang="ru-RU"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fontScale="75000"/>
          </a:bodyPr>
          <a:lstStyle/>
          <a:p>
            <a:endParaRPr lang="ru-RU"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fontScale="75000"/>
          </a:bodyPr>
          <a:lstStyle/>
          <a:p>
            <a:endParaRPr lang="ru-RU"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fontScale="75000"/>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fontScale="75000"/>
          </a:bodyPr>
          <a:lstStyle/>
          <a:p>
            <a:endParaRPr lang="ru-RU"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fontScale="75000"/>
          </a:bodyPr>
          <a:lstStyle/>
          <a:p>
            <a:endParaRPr lang="ru-RU"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fontScale="75000"/>
          </a:bodyPr>
          <a:lstStyle/>
          <a:p>
            <a:endParaRPr lang="ru-RU"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fontScale="75000"/>
          </a:bodyPr>
          <a:lstStyle/>
          <a:p>
            <a:endParaRPr lang="ru-RU"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fontScale="75000"/>
          </a:bodyPr>
          <a:lstStyle/>
          <a:p>
            <a:endParaRPr lang="ru-RU"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fontScale="75000"/>
          </a:bodyPr>
          <a:lstStyle/>
          <a:p>
            <a:endParaRPr lang="ru-RU"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80"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8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8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8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8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9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9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9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9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9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9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9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9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0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10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0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0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0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10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09" name="PlaceHolder 2"/>
          <p:cNvSpPr>
            <a:spLocks noGrp="1"/>
          </p:cNvSpPr>
          <p:nvPr>
            <p:ph type="body"/>
          </p:nvPr>
        </p:nvSpPr>
        <p:spPr>
          <a:xfrm>
            <a:off x="457200" y="1604520"/>
            <a:ext cx="2649600" cy="1896840"/>
          </a:xfrm>
          <a:prstGeom prst="rect">
            <a:avLst/>
          </a:prstGeom>
        </p:spPr>
        <p:txBody>
          <a:bodyPr lIns="0" tIns="0" rIns="0" bIns="0">
            <a:normAutofit fontScale="75000"/>
          </a:bodyPr>
          <a:lstStyle/>
          <a:p>
            <a:endParaRPr lang="ru-RU" sz="3200" b="0" strike="noStrike" spc="-1">
              <a:latin typeface="Arial"/>
            </a:endParaRPr>
          </a:p>
        </p:txBody>
      </p:sp>
      <p:sp>
        <p:nvSpPr>
          <p:cNvPr id="110" name="PlaceHolder 3"/>
          <p:cNvSpPr>
            <a:spLocks noGrp="1"/>
          </p:cNvSpPr>
          <p:nvPr>
            <p:ph type="body"/>
          </p:nvPr>
        </p:nvSpPr>
        <p:spPr>
          <a:xfrm>
            <a:off x="3239640" y="1604520"/>
            <a:ext cx="2649600" cy="1896840"/>
          </a:xfrm>
          <a:prstGeom prst="rect">
            <a:avLst/>
          </a:prstGeom>
        </p:spPr>
        <p:txBody>
          <a:bodyPr lIns="0" tIns="0" rIns="0" bIns="0">
            <a:normAutofit fontScale="75000"/>
          </a:bodyPr>
          <a:lstStyle/>
          <a:p>
            <a:endParaRPr lang="ru-RU" sz="3200" b="0" strike="noStrike" spc="-1">
              <a:latin typeface="Arial"/>
            </a:endParaRPr>
          </a:p>
        </p:txBody>
      </p:sp>
      <p:sp>
        <p:nvSpPr>
          <p:cNvPr id="111" name="PlaceHolder 4"/>
          <p:cNvSpPr>
            <a:spLocks noGrp="1"/>
          </p:cNvSpPr>
          <p:nvPr>
            <p:ph type="body"/>
          </p:nvPr>
        </p:nvSpPr>
        <p:spPr>
          <a:xfrm>
            <a:off x="6022080" y="1604520"/>
            <a:ext cx="2649600" cy="1896840"/>
          </a:xfrm>
          <a:prstGeom prst="rect">
            <a:avLst/>
          </a:prstGeom>
        </p:spPr>
        <p:txBody>
          <a:bodyPr lIns="0" tIns="0" rIns="0" bIns="0">
            <a:normAutofit fontScale="75000"/>
          </a:bodyPr>
          <a:lstStyle/>
          <a:p>
            <a:endParaRPr lang="ru-RU" sz="3200" b="0" strike="noStrike" spc="-1">
              <a:latin typeface="Arial"/>
            </a:endParaRPr>
          </a:p>
        </p:txBody>
      </p:sp>
      <p:sp>
        <p:nvSpPr>
          <p:cNvPr id="112" name="PlaceHolder 5"/>
          <p:cNvSpPr>
            <a:spLocks noGrp="1"/>
          </p:cNvSpPr>
          <p:nvPr>
            <p:ph type="body"/>
          </p:nvPr>
        </p:nvSpPr>
        <p:spPr>
          <a:xfrm>
            <a:off x="457200" y="3682080"/>
            <a:ext cx="2649600" cy="1896840"/>
          </a:xfrm>
          <a:prstGeom prst="rect">
            <a:avLst/>
          </a:prstGeom>
        </p:spPr>
        <p:txBody>
          <a:bodyPr lIns="0" tIns="0" rIns="0" bIns="0">
            <a:normAutofit fontScale="75000"/>
          </a:bodyPr>
          <a:lstStyle/>
          <a:p>
            <a:endParaRPr lang="ru-RU" sz="3200" b="0" strike="noStrike" spc="-1">
              <a:latin typeface="Arial"/>
            </a:endParaRPr>
          </a:p>
        </p:txBody>
      </p:sp>
      <p:sp>
        <p:nvSpPr>
          <p:cNvPr id="113" name="PlaceHolder 6"/>
          <p:cNvSpPr>
            <a:spLocks noGrp="1"/>
          </p:cNvSpPr>
          <p:nvPr>
            <p:ph type="body"/>
          </p:nvPr>
        </p:nvSpPr>
        <p:spPr>
          <a:xfrm>
            <a:off x="3239640" y="3682080"/>
            <a:ext cx="2649600" cy="1896840"/>
          </a:xfrm>
          <a:prstGeom prst="rect">
            <a:avLst/>
          </a:prstGeom>
        </p:spPr>
        <p:txBody>
          <a:bodyPr lIns="0" tIns="0" rIns="0" bIns="0">
            <a:normAutofit fontScale="75000"/>
          </a:bodyPr>
          <a:lstStyle/>
          <a:p>
            <a:endParaRPr lang="ru-RU" sz="3200" b="0" strike="noStrike" spc="-1">
              <a:latin typeface="Arial"/>
            </a:endParaRPr>
          </a:p>
        </p:txBody>
      </p:sp>
      <p:sp>
        <p:nvSpPr>
          <p:cNvPr id="114" name="PlaceHolder 7"/>
          <p:cNvSpPr>
            <a:spLocks noGrp="1"/>
          </p:cNvSpPr>
          <p:nvPr>
            <p:ph type="body"/>
          </p:nvPr>
        </p:nvSpPr>
        <p:spPr>
          <a:xfrm>
            <a:off x="6022080" y="3682080"/>
            <a:ext cx="2649600" cy="1896840"/>
          </a:xfrm>
          <a:prstGeom prst="rect">
            <a:avLst/>
          </a:prstGeom>
        </p:spPr>
        <p:txBody>
          <a:bodyPr lIns="0" tIns="0" rIns="0" bIns="0">
            <a:normAutofit fontScale="75000"/>
          </a:bodyPr>
          <a:lstStyle/>
          <a:p>
            <a:endParaRPr lang="ru-RU"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18"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2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2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2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5"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2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3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3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3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3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14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4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4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4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14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47" name="PlaceHolder 2"/>
          <p:cNvSpPr>
            <a:spLocks noGrp="1"/>
          </p:cNvSpPr>
          <p:nvPr>
            <p:ph type="body"/>
          </p:nvPr>
        </p:nvSpPr>
        <p:spPr>
          <a:xfrm>
            <a:off x="457200" y="1604520"/>
            <a:ext cx="2649600" cy="1896840"/>
          </a:xfrm>
          <a:prstGeom prst="rect">
            <a:avLst/>
          </a:prstGeom>
        </p:spPr>
        <p:txBody>
          <a:bodyPr lIns="0" tIns="0" rIns="0" bIns="0">
            <a:normAutofit fontScale="75000"/>
          </a:bodyPr>
          <a:lstStyle/>
          <a:p>
            <a:endParaRPr lang="ru-RU" sz="3200" b="0" strike="noStrike" spc="-1">
              <a:latin typeface="Arial"/>
            </a:endParaRPr>
          </a:p>
        </p:txBody>
      </p:sp>
      <p:sp>
        <p:nvSpPr>
          <p:cNvPr id="148" name="PlaceHolder 3"/>
          <p:cNvSpPr>
            <a:spLocks noGrp="1"/>
          </p:cNvSpPr>
          <p:nvPr>
            <p:ph type="body"/>
          </p:nvPr>
        </p:nvSpPr>
        <p:spPr>
          <a:xfrm>
            <a:off x="3239640" y="1604520"/>
            <a:ext cx="2649600" cy="1896840"/>
          </a:xfrm>
          <a:prstGeom prst="rect">
            <a:avLst/>
          </a:prstGeom>
        </p:spPr>
        <p:txBody>
          <a:bodyPr lIns="0" tIns="0" rIns="0" bIns="0">
            <a:normAutofit fontScale="75000"/>
          </a:bodyPr>
          <a:lstStyle/>
          <a:p>
            <a:endParaRPr lang="ru-RU" sz="3200" b="0" strike="noStrike" spc="-1">
              <a:latin typeface="Arial"/>
            </a:endParaRPr>
          </a:p>
        </p:txBody>
      </p:sp>
      <p:sp>
        <p:nvSpPr>
          <p:cNvPr id="149" name="PlaceHolder 4"/>
          <p:cNvSpPr>
            <a:spLocks noGrp="1"/>
          </p:cNvSpPr>
          <p:nvPr>
            <p:ph type="body"/>
          </p:nvPr>
        </p:nvSpPr>
        <p:spPr>
          <a:xfrm>
            <a:off x="6022080" y="1604520"/>
            <a:ext cx="2649600" cy="1896840"/>
          </a:xfrm>
          <a:prstGeom prst="rect">
            <a:avLst/>
          </a:prstGeom>
        </p:spPr>
        <p:txBody>
          <a:bodyPr lIns="0" tIns="0" rIns="0" bIns="0">
            <a:normAutofit fontScale="75000"/>
          </a:bodyPr>
          <a:lstStyle/>
          <a:p>
            <a:endParaRPr lang="ru-RU" sz="3200" b="0" strike="noStrike" spc="-1">
              <a:latin typeface="Arial"/>
            </a:endParaRPr>
          </a:p>
        </p:txBody>
      </p:sp>
      <p:sp>
        <p:nvSpPr>
          <p:cNvPr id="150" name="PlaceHolder 5"/>
          <p:cNvSpPr>
            <a:spLocks noGrp="1"/>
          </p:cNvSpPr>
          <p:nvPr>
            <p:ph type="body"/>
          </p:nvPr>
        </p:nvSpPr>
        <p:spPr>
          <a:xfrm>
            <a:off x="457200" y="3682080"/>
            <a:ext cx="2649600" cy="1896840"/>
          </a:xfrm>
          <a:prstGeom prst="rect">
            <a:avLst/>
          </a:prstGeom>
        </p:spPr>
        <p:txBody>
          <a:bodyPr lIns="0" tIns="0" rIns="0" bIns="0">
            <a:normAutofit fontScale="75000"/>
          </a:bodyPr>
          <a:lstStyle/>
          <a:p>
            <a:endParaRPr lang="ru-RU" sz="3200" b="0" strike="noStrike" spc="-1">
              <a:latin typeface="Arial"/>
            </a:endParaRPr>
          </a:p>
        </p:txBody>
      </p:sp>
      <p:sp>
        <p:nvSpPr>
          <p:cNvPr id="151" name="PlaceHolder 6"/>
          <p:cNvSpPr>
            <a:spLocks noGrp="1"/>
          </p:cNvSpPr>
          <p:nvPr>
            <p:ph type="body"/>
          </p:nvPr>
        </p:nvSpPr>
        <p:spPr>
          <a:xfrm>
            <a:off x="3239640" y="3682080"/>
            <a:ext cx="2649600" cy="1896840"/>
          </a:xfrm>
          <a:prstGeom prst="rect">
            <a:avLst/>
          </a:prstGeom>
        </p:spPr>
        <p:txBody>
          <a:bodyPr lIns="0" tIns="0" rIns="0" bIns="0">
            <a:normAutofit fontScale="75000"/>
          </a:bodyPr>
          <a:lstStyle/>
          <a:p>
            <a:endParaRPr lang="ru-RU" sz="3200" b="0" strike="noStrike" spc="-1">
              <a:latin typeface="Arial"/>
            </a:endParaRPr>
          </a:p>
        </p:txBody>
      </p:sp>
      <p:sp>
        <p:nvSpPr>
          <p:cNvPr id="152" name="PlaceHolder 7"/>
          <p:cNvSpPr>
            <a:spLocks noGrp="1"/>
          </p:cNvSpPr>
          <p:nvPr>
            <p:ph type="body"/>
          </p:nvPr>
        </p:nvSpPr>
        <p:spPr>
          <a:xfrm>
            <a:off x="6022080" y="3682080"/>
            <a:ext cx="2649600" cy="1896840"/>
          </a:xfrm>
          <a:prstGeom prst="rect">
            <a:avLst/>
          </a:prstGeom>
        </p:spPr>
        <p:txBody>
          <a:bodyPr lIns="0" tIns="0" rIns="0" bIns="0">
            <a:normAutofit fontScale="75000"/>
          </a:bodyPr>
          <a:lstStyle/>
          <a:p>
            <a:endParaRPr lang="ru-RU"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56"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5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6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6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6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6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7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7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7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7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7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7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17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8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8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8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18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85" name="PlaceHolder 2"/>
          <p:cNvSpPr>
            <a:spLocks noGrp="1"/>
          </p:cNvSpPr>
          <p:nvPr>
            <p:ph type="body"/>
          </p:nvPr>
        </p:nvSpPr>
        <p:spPr>
          <a:xfrm>
            <a:off x="457200" y="1604520"/>
            <a:ext cx="2649600" cy="1896840"/>
          </a:xfrm>
          <a:prstGeom prst="rect">
            <a:avLst/>
          </a:prstGeom>
        </p:spPr>
        <p:txBody>
          <a:bodyPr lIns="0" tIns="0" rIns="0" bIns="0">
            <a:normAutofit fontScale="75000"/>
          </a:bodyPr>
          <a:lstStyle/>
          <a:p>
            <a:endParaRPr lang="ru-RU" sz="3200" b="0" strike="noStrike" spc="-1">
              <a:latin typeface="Arial"/>
            </a:endParaRPr>
          </a:p>
        </p:txBody>
      </p:sp>
      <p:sp>
        <p:nvSpPr>
          <p:cNvPr id="186" name="PlaceHolder 3"/>
          <p:cNvSpPr>
            <a:spLocks noGrp="1"/>
          </p:cNvSpPr>
          <p:nvPr>
            <p:ph type="body"/>
          </p:nvPr>
        </p:nvSpPr>
        <p:spPr>
          <a:xfrm>
            <a:off x="3239640" y="1604520"/>
            <a:ext cx="2649600" cy="1896840"/>
          </a:xfrm>
          <a:prstGeom prst="rect">
            <a:avLst/>
          </a:prstGeom>
        </p:spPr>
        <p:txBody>
          <a:bodyPr lIns="0" tIns="0" rIns="0" bIns="0">
            <a:normAutofit fontScale="75000"/>
          </a:bodyPr>
          <a:lstStyle/>
          <a:p>
            <a:endParaRPr lang="ru-RU" sz="3200" b="0" strike="noStrike" spc="-1">
              <a:latin typeface="Arial"/>
            </a:endParaRPr>
          </a:p>
        </p:txBody>
      </p:sp>
      <p:sp>
        <p:nvSpPr>
          <p:cNvPr id="187" name="PlaceHolder 4"/>
          <p:cNvSpPr>
            <a:spLocks noGrp="1"/>
          </p:cNvSpPr>
          <p:nvPr>
            <p:ph type="body"/>
          </p:nvPr>
        </p:nvSpPr>
        <p:spPr>
          <a:xfrm>
            <a:off x="6022080" y="1604520"/>
            <a:ext cx="2649600" cy="1896840"/>
          </a:xfrm>
          <a:prstGeom prst="rect">
            <a:avLst/>
          </a:prstGeom>
        </p:spPr>
        <p:txBody>
          <a:bodyPr lIns="0" tIns="0" rIns="0" bIns="0">
            <a:normAutofit fontScale="75000"/>
          </a:bodyPr>
          <a:lstStyle/>
          <a:p>
            <a:endParaRPr lang="ru-RU" sz="3200" b="0" strike="noStrike" spc="-1">
              <a:latin typeface="Arial"/>
            </a:endParaRPr>
          </a:p>
        </p:txBody>
      </p:sp>
      <p:sp>
        <p:nvSpPr>
          <p:cNvPr id="188" name="PlaceHolder 5"/>
          <p:cNvSpPr>
            <a:spLocks noGrp="1"/>
          </p:cNvSpPr>
          <p:nvPr>
            <p:ph type="body"/>
          </p:nvPr>
        </p:nvSpPr>
        <p:spPr>
          <a:xfrm>
            <a:off x="457200" y="3682080"/>
            <a:ext cx="2649600" cy="1896840"/>
          </a:xfrm>
          <a:prstGeom prst="rect">
            <a:avLst/>
          </a:prstGeom>
        </p:spPr>
        <p:txBody>
          <a:bodyPr lIns="0" tIns="0" rIns="0" bIns="0">
            <a:normAutofit fontScale="75000"/>
          </a:bodyPr>
          <a:lstStyle/>
          <a:p>
            <a:endParaRPr lang="ru-RU" sz="3200" b="0" strike="noStrike" spc="-1">
              <a:latin typeface="Arial"/>
            </a:endParaRPr>
          </a:p>
        </p:txBody>
      </p:sp>
      <p:sp>
        <p:nvSpPr>
          <p:cNvPr id="189" name="PlaceHolder 6"/>
          <p:cNvSpPr>
            <a:spLocks noGrp="1"/>
          </p:cNvSpPr>
          <p:nvPr>
            <p:ph type="body"/>
          </p:nvPr>
        </p:nvSpPr>
        <p:spPr>
          <a:xfrm>
            <a:off x="3239640" y="3682080"/>
            <a:ext cx="2649600" cy="1896840"/>
          </a:xfrm>
          <a:prstGeom prst="rect">
            <a:avLst/>
          </a:prstGeom>
        </p:spPr>
        <p:txBody>
          <a:bodyPr lIns="0" tIns="0" rIns="0" bIns="0">
            <a:normAutofit fontScale="75000"/>
          </a:bodyPr>
          <a:lstStyle/>
          <a:p>
            <a:endParaRPr lang="ru-RU" sz="3200" b="0" strike="noStrike" spc="-1">
              <a:latin typeface="Arial"/>
            </a:endParaRPr>
          </a:p>
        </p:txBody>
      </p:sp>
      <p:sp>
        <p:nvSpPr>
          <p:cNvPr id="190" name="PlaceHolder 7"/>
          <p:cNvSpPr>
            <a:spLocks noGrp="1"/>
          </p:cNvSpPr>
          <p:nvPr>
            <p:ph type="body"/>
          </p:nvPr>
        </p:nvSpPr>
        <p:spPr>
          <a:xfrm>
            <a:off x="6022080" y="3682080"/>
            <a:ext cx="2649600" cy="1896840"/>
          </a:xfrm>
          <a:prstGeom prst="rect">
            <a:avLst/>
          </a:prstGeom>
        </p:spPr>
        <p:txBody>
          <a:bodyPr lIns="0" tIns="0" rIns="0" bIns="0">
            <a:normAutofit fontScale="75000"/>
          </a:bodyPr>
          <a:lstStyle/>
          <a:p>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8880" cy="124992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0" y="0"/>
            <a:ext cx="9143280" cy="5141880"/>
          </a:xfrm>
          <a:custGeom>
            <a:avLst/>
            <a:gdLst/>
            <a:ahLst/>
            <a:cxnLst/>
            <a:rect l="l" t="t" r="r" b="b"/>
            <a:pathLst>
              <a:path w="25401" h="14286">
                <a:moveTo>
                  <a:pt x="0" y="14285"/>
                </a:moveTo>
                <a:lnTo>
                  <a:pt x="0" y="0"/>
                </a:lnTo>
                <a:lnTo>
                  <a:pt x="25400" y="0"/>
                </a:lnTo>
                <a:lnTo>
                  <a:pt x="25400" y="9447"/>
                </a:lnTo>
                <a:lnTo>
                  <a:pt x="0" y="14285"/>
                </a:lnTo>
                <a:close/>
              </a:path>
            </a:pathLst>
          </a:custGeom>
          <a:solidFill>
            <a:srgbClr val="E0E0E0"/>
          </a:solidFill>
          <a:ln>
            <a:noFill/>
          </a:ln>
        </p:spPr>
        <p:style>
          <a:lnRef idx="0">
            <a:scrgbClr r="0" g="0" b="0"/>
          </a:lnRef>
          <a:fillRef idx="0">
            <a:scrgbClr r="0" g="0" b="0"/>
          </a:fillRef>
          <a:effectRef idx="0">
            <a:scrgbClr r="0" g="0" b="0"/>
          </a:effectRef>
          <a:fontRef idx="minor"/>
        </p:style>
      </p:sp>
      <p:sp>
        <p:nvSpPr>
          <p:cNvPr id="77" name="PlaceHolder 2"/>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78" name="PlaceHolder 3"/>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116"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154"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tile/>
        </a:blipFill>
        <a:effectLst/>
      </p:bgPr>
    </p:bg>
    <p:spTree>
      <p:nvGrpSpPr>
        <p:cNvPr id="1" name=""/>
        <p:cNvGrpSpPr/>
        <p:nvPr/>
      </p:nvGrpSpPr>
      <p:grpSpPr>
        <a:xfrm>
          <a:off x="0" y="0"/>
          <a:ext cx="0" cy="0"/>
          <a:chOff x="0" y="0"/>
          <a:chExt cx="0" cy="0"/>
        </a:xfrm>
      </p:grpSpPr>
      <p:sp>
        <p:nvSpPr>
          <p:cNvPr id="197" name="CustomShape 1"/>
          <p:cNvSpPr/>
          <p:nvPr/>
        </p:nvSpPr>
        <p:spPr>
          <a:xfrm>
            <a:off x="-21600" y="1504440"/>
            <a:ext cx="9142560" cy="515880"/>
          </a:xfrm>
          <a:prstGeom prst="rect">
            <a:avLst/>
          </a:prstGeom>
          <a:noFill/>
          <a:ln>
            <a:noFill/>
          </a:ln>
        </p:spPr>
        <p:style>
          <a:lnRef idx="0">
            <a:scrgbClr r="0" g="0" b="0"/>
          </a:lnRef>
          <a:fillRef idx="0">
            <a:scrgbClr r="0" g="0" b="0"/>
          </a:fillRef>
          <a:effectRef idx="0">
            <a:scrgbClr r="0" g="0" b="0"/>
          </a:effectRef>
          <a:fontRef idx="minor"/>
        </p:style>
      </p:sp>
      <p:sp>
        <p:nvSpPr>
          <p:cNvPr id="198" name="CustomShape 2"/>
          <p:cNvSpPr/>
          <p:nvPr/>
        </p:nvSpPr>
        <p:spPr>
          <a:xfrm>
            <a:off x="3500280" y="2442240"/>
            <a:ext cx="2141640" cy="637920"/>
          </a:xfrm>
          <a:prstGeom prst="rect">
            <a:avLst/>
          </a:prstGeom>
          <a:noFill/>
          <a:ln>
            <a:noFill/>
          </a:ln>
        </p:spPr>
        <p:style>
          <a:lnRef idx="0">
            <a:scrgbClr r="0" g="0" b="0"/>
          </a:lnRef>
          <a:fillRef idx="0">
            <a:scrgbClr r="0" g="0" b="0"/>
          </a:fillRef>
          <a:effectRef idx="0">
            <a:scrgbClr r="0" g="0" b="0"/>
          </a:effectRef>
          <a:fontRef idx="minor"/>
        </p:style>
      </p:sp>
      <p:sp>
        <p:nvSpPr>
          <p:cNvPr id="199" name="CustomShape 3"/>
          <p:cNvSpPr/>
          <p:nvPr/>
        </p:nvSpPr>
        <p:spPr>
          <a:xfrm>
            <a:off x="899280" y="3069000"/>
            <a:ext cx="7344000" cy="2830320"/>
          </a:xfrm>
          <a:prstGeom prst="rect">
            <a:avLst/>
          </a:prstGeom>
          <a:noFill/>
          <a:ln>
            <a:noFill/>
          </a:ln>
        </p:spPr>
        <p:style>
          <a:lnRef idx="0">
            <a:scrgbClr r="0" g="0" b="0"/>
          </a:lnRef>
          <a:fillRef idx="0">
            <a:scrgbClr r="0" g="0" b="0"/>
          </a:fillRef>
          <a:effectRef idx="0">
            <a:scrgbClr r="0" g="0" b="0"/>
          </a:effectRef>
          <a:fontRef idx="minor"/>
        </p:style>
      </p:sp>
      <p:sp>
        <p:nvSpPr>
          <p:cNvPr id="200" name="CustomShape 4"/>
          <p:cNvSpPr/>
          <p:nvPr/>
        </p:nvSpPr>
        <p:spPr>
          <a:xfrm>
            <a:off x="432000" y="161640"/>
            <a:ext cx="7770960" cy="1468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ru-RU" sz="2800" b="1" i="1" strike="noStrike" spc="-1">
                <a:solidFill>
                  <a:srgbClr val="CF2E2B"/>
                </a:solidFill>
                <a:latin typeface="Times New Roman"/>
                <a:ea typeface="DejaVu Sans"/>
              </a:rPr>
              <a:t> </a:t>
            </a:r>
            <a:endParaRPr lang="ru-RU" sz="2800" b="0" strike="noStrike" spc="-1">
              <a:latin typeface="Arial"/>
            </a:endParaRPr>
          </a:p>
        </p:txBody>
      </p:sp>
      <p:pic>
        <p:nvPicPr>
          <p:cNvPr id="201" name="Рисунок 200"/>
          <p:cNvPicPr/>
          <p:nvPr/>
        </p:nvPicPr>
        <p:blipFill>
          <a:blip r:embed="rId3" cstate="print"/>
          <a:stretch/>
        </p:blipFill>
        <p:spPr>
          <a:xfrm>
            <a:off x="5616000" y="2592000"/>
            <a:ext cx="3166920" cy="3556440"/>
          </a:xfrm>
          <a:prstGeom prst="rect">
            <a:avLst/>
          </a:prstGeom>
          <a:ln>
            <a:noFill/>
          </a:ln>
        </p:spPr>
      </p:pic>
      <p:pic>
        <p:nvPicPr>
          <p:cNvPr id="202" name="Рисунок 201"/>
          <p:cNvPicPr/>
          <p:nvPr/>
        </p:nvPicPr>
        <p:blipFill>
          <a:blip r:embed="rId4" cstate="print"/>
          <a:stretch/>
        </p:blipFill>
        <p:spPr>
          <a:xfrm>
            <a:off x="435600" y="1944000"/>
            <a:ext cx="4531320" cy="3020400"/>
          </a:xfrm>
          <a:prstGeom prst="rect">
            <a:avLst/>
          </a:prstGeom>
          <a:ln>
            <a:noFill/>
          </a:ln>
        </p:spPr>
      </p:pic>
      <p:sp>
        <p:nvSpPr>
          <p:cNvPr id="203" name="CustomShape 5"/>
          <p:cNvSpPr/>
          <p:nvPr/>
        </p:nvSpPr>
        <p:spPr>
          <a:xfrm>
            <a:off x="1539720" y="161640"/>
            <a:ext cx="5515200" cy="1608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2800" b="1" i="1" strike="noStrike" spc="-1">
                <a:solidFill>
                  <a:srgbClr val="CF2E2B"/>
                </a:solidFill>
                <a:latin typeface="Times New Roman"/>
                <a:ea typeface="DejaVu Sans"/>
              </a:rPr>
              <a:t>  </a:t>
            </a:r>
            <a:r>
              <a:rPr lang="ru-RU" sz="5400" b="1" i="1" strike="noStrike" spc="-1">
                <a:solidFill>
                  <a:srgbClr val="CF2E2B"/>
                </a:solidFill>
                <a:latin typeface="Times New Roman"/>
                <a:ea typeface="DejaVu Sans"/>
              </a:rPr>
              <a:t>Имущественные преступления.</a:t>
            </a:r>
            <a:endParaRPr lang="ru-RU" sz="54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457200" y="221040"/>
            <a:ext cx="8228520" cy="1249920"/>
          </a:xfrm>
          <a:prstGeom prst="rect">
            <a:avLst/>
          </a:prstGeom>
          <a:noFill/>
          <a:ln>
            <a:noFill/>
          </a:ln>
        </p:spPr>
        <p:style>
          <a:lnRef idx="0">
            <a:scrgbClr r="0" g="0" b="0"/>
          </a:lnRef>
          <a:fillRef idx="0">
            <a:scrgbClr r="0" g="0" b="0"/>
          </a:fillRef>
          <a:effectRef idx="0">
            <a:scrgbClr r="0" g="0" b="0"/>
          </a:effectRef>
          <a:fontRef idx="minor"/>
        </p:style>
      </p:sp>
      <p:pic>
        <p:nvPicPr>
          <p:cNvPr id="205" name="Рисунок 204"/>
          <p:cNvPicPr/>
          <p:nvPr/>
        </p:nvPicPr>
        <p:blipFill>
          <a:blip r:embed="rId2" cstate="print"/>
          <a:stretch/>
        </p:blipFill>
        <p:spPr>
          <a:xfrm>
            <a:off x="0" y="0"/>
            <a:ext cx="9143280" cy="685728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tile/>
        </a:blipFill>
        <a:effectLst/>
      </p:bgPr>
    </p:bg>
    <p:spTree>
      <p:nvGrpSpPr>
        <p:cNvPr id="1" name=""/>
        <p:cNvGrpSpPr/>
        <p:nvPr/>
      </p:nvGrpSpPr>
      <p:grpSpPr>
        <a:xfrm>
          <a:off x="0" y="0"/>
          <a:ext cx="0" cy="0"/>
          <a:chOff x="0" y="0"/>
          <a:chExt cx="0" cy="0"/>
        </a:xfrm>
      </p:grpSpPr>
      <p:sp>
        <p:nvSpPr>
          <p:cNvPr id="206" name="CustomShape 1"/>
          <p:cNvSpPr/>
          <p:nvPr/>
        </p:nvSpPr>
        <p:spPr>
          <a:xfrm>
            <a:off x="164520" y="144000"/>
            <a:ext cx="2427480" cy="439200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tabLst>
                <a:tab pos="4591080" algn="l"/>
              </a:tabLst>
            </a:pPr>
            <a:r>
              <a:rPr lang="ru-RU" sz="1200" b="0" i="1" strike="noStrike" spc="-1">
                <a:solidFill>
                  <a:srgbClr val="C9211E"/>
                </a:solidFill>
                <a:latin typeface="Times New Roman"/>
                <a:ea typeface="DejaVu Sans"/>
              </a:rPr>
              <a:t>Грабеж </a:t>
            </a:r>
            <a:r>
              <a:rPr lang="ru-RU" sz="1200" b="0" i="1" strike="noStrike" spc="-1">
                <a:solidFill>
                  <a:srgbClr val="000000"/>
                </a:solidFill>
                <a:latin typeface="Times New Roman"/>
                <a:ea typeface="DejaVu Sans"/>
              </a:rPr>
              <a:t>( ст.161 УК РФ) </a:t>
            </a:r>
            <a:r>
              <a:rPr lang="ru-RU" sz="1200" b="0" strike="noStrike" spc="-1">
                <a:solidFill>
                  <a:srgbClr val="000000"/>
                </a:solidFill>
                <a:latin typeface="Times New Roman"/>
                <a:ea typeface="DejaVu Sans"/>
              </a:rPr>
              <a:t>- открытое    хищение чужого имущества, которое      совершается в присутствии потерпевшего либо в присутствии посторонних, - наказывается лишением свободы </a:t>
            </a:r>
            <a:r>
              <a:rPr lang="ru-RU" sz="1200" b="0" strike="noStrike" spc="-1">
                <a:solidFill>
                  <a:srgbClr val="C9211E"/>
                </a:solidFill>
                <a:latin typeface="Times New Roman"/>
                <a:ea typeface="DejaVu Sans"/>
              </a:rPr>
              <a:t>сроком от шести до    двенадцати лет .</a:t>
            </a:r>
            <a:endParaRPr lang="ru-RU" sz="1200" b="0" strike="noStrike" spc="-1">
              <a:solidFill>
                <a:srgbClr val="000000"/>
              </a:solidFill>
              <a:latin typeface="Arial"/>
            </a:endParaRPr>
          </a:p>
          <a:p>
            <a:pPr algn="just">
              <a:lnSpc>
                <a:spcPct val="100000"/>
              </a:lnSpc>
              <a:tabLst>
                <a:tab pos="4591080" algn="l"/>
              </a:tabLst>
            </a:pPr>
            <a:r>
              <a:rPr lang="ru-RU" sz="1200" b="0" i="1" strike="noStrike" spc="-1">
                <a:solidFill>
                  <a:srgbClr val="C9211E"/>
                </a:solidFill>
                <a:latin typeface="Times New Roman"/>
                <a:ea typeface="DejaVu Sans"/>
              </a:rPr>
              <a:t>Разбой</a:t>
            </a:r>
            <a:r>
              <a:rPr lang="ru-RU" sz="1200" b="0" i="1" strike="noStrike" spc="-1">
                <a:solidFill>
                  <a:srgbClr val="000000"/>
                </a:solidFill>
                <a:latin typeface="Times New Roman"/>
                <a:ea typeface="DejaVu Sans"/>
              </a:rPr>
              <a:t> ( ст. 162 УК РФ) </a:t>
            </a:r>
            <a:r>
              <a:rPr lang="ru-RU" sz="1200" b="0" strike="noStrike" spc="-1">
                <a:solidFill>
                  <a:srgbClr val="000000"/>
                </a:solidFill>
                <a:latin typeface="Times New Roman"/>
                <a:ea typeface="DejaVu Sans"/>
              </a:rPr>
              <a:t>- нападение в целях хищения чужого имущества, совершенное с применением насилия , опасного для жизни и здоровья, либо с угрозой применения такого насилия, -    наказывается лишением свободы на срок от трех до пятнадцати лет. Разбой совершенный группой лиц, неоднократно , с применением оружия, с причинением тяжкого вреда здоровью и т.д. отягощает вину преступника.</a:t>
            </a:r>
            <a:endParaRPr lang="ru-RU" sz="1200" b="0" strike="noStrike" spc="-1">
              <a:solidFill>
                <a:srgbClr val="000000"/>
              </a:solidFill>
              <a:latin typeface="Arial"/>
            </a:endParaRPr>
          </a:p>
        </p:txBody>
      </p:sp>
      <p:sp>
        <p:nvSpPr>
          <p:cNvPr id="207" name="Line 2"/>
          <p:cNvSpPr/>
          <p:nvPr/>
        </p:nvSpPr>
        <p:spPr>
          <a:xfrm flipH="1">
            <a:off x="4714560" y="1928520"/>
            <a:ext cx="1800" cy="142884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08" name="Line 3"/>
          <p:cNvSpPr/>
          <p:nvPr/>
        </p:nvSpPr>
        <p:spPr>
          <a:xfrm flipH="1">
            <a:off x="2448000" y="1927080"/>
            <a:ext cx="1440" cy="100188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09" name="Line 4"/>
          <p:cNvSpPr/>
          <p:nvPr/>
        </p:nvSpPr>
        <p:spPr>
          <a:xfrm flipH="1">
            <a:off x="6982200" y="1584000"/>
            <a:ext cx="1800" cy="93024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10" name="CustomShape 5"/>
          <p:cNvSpPr/>
          <p:nvPr/>
        </p:nvSpPr>
        <p:spPr>
          <a:xfrm>
            <a:off x="2736000" y="297720"/>
            <a:ext cx="2713320" cy="416484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sp>
      <p:sp>
        <p:nvSpPr>
          <p:cNvPr id="211" name="TextShape 6"/>
          <p:cNvSpPr txBox="1"/>
          <p:nvPr/>
        </p:nvSpPr>
        <p:spPr>
          <a:xfrm>
            <a:off x="2808000" y="-72000"/>
            <a:ext cx="2592000" cy="4752000"/>
          </a:xfrm>
          <a:prstGeom prst="rect">
            <a:avLst/>
          </a:prstGeom>
          <a:noFill/>
          <a:ln>
            <a:noFill/>
          </a:ln>
        </p:spPr>
        <p:txBody>
          <a:bodyPr lIns="0" tIns="0" rIns="0" bIns="0" anchor="ctr">
            <a:noAutofit/>
          </a:bodyPr>
          <a:lstStyle/>
          <a:p>
            <a:pPr algn="ctr">
              <a:lnSpc>
                <a:spcPct val="100000"/>
              </a:lnSpc>
            </a:pPr>
            <a:r>
              <a:rPr lang="ru-RU" sz="1200" b="0" strike="noStrike" spc="-1">
                <a:solidFill>
                  <a:srgbClr val="000000"/>
                </a:solidFill>
                <a:latin typeface="Times New Roman"/>
                <a:ea typeface="DejaVu Sans"/>
              </a:rPr>
              <a:t>Корыстные посягательства на собственность, не являющиеся хищениями (ст. ст. 163,165, 166 УК РФ)</a:t>
            </a:r>
            <a:r>
              <a:t/>
            </a:r>
            <a:br/>
            <a:r>
              <a:rPr lang="ru-RU" sz="1200" b="0" i="1" strike="noStrike" spc="-1">
                <a:solidFill>
                  <a:srgbClr val="C9211E"/>
                </a:solidFill>
                <a:latin typeface="Times New Roman"/>
                <a:ea typeface="DejaVu Sans"/>
              </a:rPr>
              <a:t>Вымогательство </a:t>
            </a:r>
            <a:r>
              <a:rPr lang="ru-RU" sz="1200" b="0" i="1" strike="noStrike" spc="-1">
                <a:solidFill>
                  <a:srgbClr val="000000"/>
                </a:solidFill>
                <a:latin typeface="Times New Roman"/>
                <a:ea typeface="DejaVu Sans"/>
              </a:rPr>
              <a:t>( ст.163 УК РФ) </a:t>
            </a:r>
            <a:r>
              <a:rPr lang="ru-RU" sz="1200" b="0" strike="noStrike" spc="-1">
                <a:solidFill>
                  <a:srgbClr val="000000"/>
                </a:solidFill>
                <a:latin typeface="Times New Roman"/>
                <a:ea typeface="DejaVu Sans"/>
              </a:rPr>
              <a:t>- требование передачи чужого имущества или права на имущество либо совершение каких-либо действий имущественного харак­тера под угрозой оглашения позорящих сведений о лице или его близ­ких... под угрозой насилия над лицом лили его близкими. Наряду с матери­альным ущербом от таких преступлений имеются еще и такие последствия, как складывающаяся у потерпевших несовершеннолетних впечатление соци­альной незащищенности, а у виновных - убеждение в безнаказанности, возможности в дальнейшем жить за счет совершения преступлений, - наказывается лишением</a:t>
            </a:r>
            <a:r>
              <a:rPr lang="ru-RU" sz="1200" b="0" strike="noStrike" spc="-1">
                <a:solidFill>
                  <a:srgbClr val="C9211E"/>
                </a:solidFill>
                <a:latin typeface="Times New Roman"/>
                <a:ea typeface="DejaVu Sans"/>
              </a:rPr>
              <a:t> свободы сроком до 7 лет .</a:t>
            </a:r>
            <a:endParaRPr lang="ru-RU" sz="1200" b="0" strike="noStrike" spc="-1">
              <a:latin typeface="Arial"/>
            </a:endParaRPr>
          </a:p>
        </p:txBody>
      </p:sp>
      <p:sp>
        <p:nvSpPr>
          <p:cNvPr id="212" name="CustomShape 7"/>
          <p:cNvSpPr/>
          <p:nvPr/>
        </p:nvSpPr>
        <p:spPr>
          <a:xfrm>
            <a:off x="1944000" y="-432000"/>
            <a:ext cx="7560000" cy="72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ru-RU" sz="1800" b="0" strike="noStrike" spc="-1">
              <a:latin typeface="Arial"/>
            </a:endParaRPr>
          </a:p>
          <a:p>
            <a:pPr algn="ctr">
              <a:lnSpc>
                <a:spcPct val="100000"/>
              </a:lnSpc>
            </a:pPr>
            <a:r>
              <a:rPr lang="ru-RU" sz="2400" b="1" i="1" strike="noStrike" spc="-1">
                <a:solidFill>
                  <a:srgbClr val="CF2E2B"/>
                </a:solidFill>
                <a:latin typeface="Times New Roman"/>
                <a:ea typeface="DejaVu Sans"/>
              </a:rPr>
              <a:t>Виды преступлений против собственности </a:t>
            </a:r>
            <a:endParaRPr lang="ru-RU" sz="2400" b="0" strike="noStrike" spc="-1">
              <a:latin typeface="Arial"/>
            </a:endParaRPr>
          </a:p>
        </p:txBody>
      </p:sp>
      <p:sp>
        <p:nvSpPr>
          <p:cNvPr id="213" name="CustomShape 8"/>
          <p:cNvSpPr/>
          <p:nvPr/>
        </p:nvSpPr>
        <p:spPr>
          <a:xfrm>
            <a:off x="5544000" y="286560"/>
            <a:ext cx="3017520" cy="417744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sp>
      <p:sp>
        <p:nvSpPr>
          <p:cNvPr id="214" name="TextShape 9"/>
          <p:cNvSpPr txBox="1"/>
          <p:nvPr/>
        </p:nvSpPr>
        <p:spPr>
          <a:xfrm>
            <a:off x="5632200" y="360000"/>
            <a:ext cx="2863800" cy="3816000"/>
          </a:xfrm>
          <a:prstGeom prst="rect">
            <a:avLst/>
          </a:prstGeom>
          <a:noFill/>
          <a:ln>
            <a:noFill/>
          </a:ln>
        </p:spPr>
        <p:txBody>
          <a:bodyPr lIns="0" tIns="0" rIns="0" bIns="0">
            <a:normAutofit fontScale="91500" lnSpcReduction="10000"/>
          </a:bodyPr>
          <a:lstStyle/>
          <a:p>
            <a:pPr algn="just">
              <a:spcBef>
                <a:spcPts val="1417"/>
              </a:spcBef>
            </a:pPr>
            <a:r>
              <a:rPr lang="ru-RU" sz="1000" b="1" i="1" strike="noStrike" spc="-1" dirty="0">
                <a:latin typeface="Arial"/>
              </a:rPr>
              <a:t>Н</a:t>
            </a:r>
            <a:r>
              <a:rPr lang="ru-RU" sz="1200" b="1" i="1" strike="noStrike" spc="-1" dirty="0">
                <a:latin typeface="Arial"/>
              </a:rPr>
              <a:t>еправомерное завладение автомобилем или иным транспортным средством без цели хищения - </a:t>
            </a:r>
            <a:r>
              <a:rPr lang="ru-RU" sz="1200" b="1" i="1" strike="noStrike" spc="-1" dirty="0">
                <a:solidFill>
                  <a:srgbClr val="C9211E"/>
                </a:solidFill>
                <a:latin typeface="Arial"/>
              </a:rPr>
              <a:t>угон </a:t>
            </a:r>
            <a:r>
              <a:rPr lang="ru-RU" sz="1200" b="1" i="1" strike="noStrike" spc="-1" dirty="0">
                <a:latin typeface="Arial"/>
              </a:rPr>
              <a:t>( ст.166 УК РФ)      </a:t>
            </a:r>
            <a:r>
              <a:rPr lang="ru-RU" sz="1200" b="1" strike="noStrike" spc="-1" dirty="0">
                <a:latin typeface="Arial"/>
              </a:rPr>
              <a:t>- наказывается </a:t>
            </a:r>
            <a:r>
              <a:rPr lang="ru-RU" sz="1200" b="1" strike="noStrike" spc="-1" dirty="0">
                <a:solidFill>
                  <a:srgbClr val="C9211E"/>
                </a:solidFill>
                <a:latin typeface="Arial"/>
              </a:rPr>
              <a:t>лишением свободы сроком до 12 лет.</a:t>
            </a:r>
            <a:r>
              <a:rPr lang="ru-RU" sz="1200" b="1" strike="noStrike" spc="-1" dirty="0">
                <a:latin typeface="Arial"/>
              </a:rPr>
              <a:t> Именно </a:t>
            </a:r>
            <a:r>
              <a:rPr lang="ru-RU" sz="1200" b="1" u="sng" strike="noStrike" spc="-1" dirty="0">
                <a:uFillTx/>
                <a:latin typeface="Arial"/>
              </a:rPr>
              <a:t>временное</a:t>
            </a:r>
            <a:r>
              <a:rPr lang="ru-RU" sz="1200" b="1" strike="noStrike" spc="-1" dirty="0">
                <a:latin typeface="Arial"/>
              </a:rPr>
              <a:t> владение транспортным средством и является уголовно наказуемым деянием, предусмотренным данной статьей .</a:t>
            </a:r>
            <a:endParaRPr lang="ru-RU" sz="1200" b="0" strike="noStrike" spc="-1" dirty="0">
              <a:latin typeface="Arial"/>
            </a:endParaRPr>
          </a:p>
          <a:p>
            <a:pPr algn="just">
              <a:spcBef>
                <a:spcPts val="1111"/>
              </a:spcBef>
              <a:tabLst>
                <a:tab pos="4591080" algn="l"/>
              </a:tabLst>
            </a:pPr>
            <a:r>
              <a:rPr lang="ru-RU" sz="1200" b="1" i="1" strike="noStrike" spc="-1" dirty="0">
                <a:solidFill>
                  <a:srgbClr val="FF0000"/>
                </a:solidFill>
                <a:latin typeface="Arial"/>
              </a:rPr>
              <a:t>З</a:t>
            </a:r>
            <a:r>
              <a:rPr lang="ru-RU" sz="1200" b="1" i="1" strike="noStrike" spc="-1" dirty="0">
                <a:solidFill>
                  <a:srgbClr val="C9211E"/>
                </a:solidFill>
                <a:latin typeface="Arial"/>
              </a:rPr>
              <a:t>аведомо ложное сообщение об акте    терроризма </a:t>
            </a:r>
            <a:r>
              <a:rPr lang="ru-RU" sz="1200" b="1" i="1" strike="noStrike" spc="-1" dirty="0">
                <a:latin typeface="Arial"/>
              </a:rPr>
              <a:t>( ст. 207 УК РФ)</a:t>
            </a:r>
            <a:r>
              <a:rPr lang="ru-RU" sz="1200" b="1" strike="noStrike" spc="-1" dirty="0">
                <a:latin typeface="Arial"/>
              </a:rPr>
              <a:t> - заведомо ложное сообщение о готовящемся взрыве , поджоге или иных действиях, создающих опасность гибели людей, причинения значительного имущественного ущерба либо наступления иных общественно опасных проявлений ,- наказывается штрафом, исправительными работами, арестом, либо </a:t>
            </a:r>
            <a:r>
              <a:rPr lang="ru-RU" sz="1200" b="1" strike="noStrike" spc="-1" dirty="0">
                <a:solidFill>
                  <a:srgbClr val="C9211E"/>
                </a:solidFill>
                <a:latin typeface="Arial"/>
              </a:rPr>
              <a:t>лишением свободы на срок до трех лет.   </a:t>
            </a:r>
            <a:r>
              <a:rPr lang="ru-RU" sz="1200" b="0" strike="noStrike" spc="-1" dirty="0">
                <a:solidFill>
                  <a:srgbClr val="C9211E"/>
                </a:solidFill>
                <a:latin typeface="Arial"/>
              </a:rPr>
              <a:t>  </a:t>
            </a:r>
            <a:endParaRPr lang="ru-RU" sz="1200" b="0" strike="noStrike" spc="-1" dirty="0">
              <a:latin typeface="Arial"/>
            </a:endParaRPr>
          </a:p>
        </p:txBody>
      </p:sp>
      <p:sp>
        <p:nvSpPr>
          <p:cNvPr id="215" name="CustomShape 10"/>
          <p:cNvSpPr/>
          <p:nvPr/>
        </p:nvSpPr>
        <p:spPr>
          <a:xfrm>
            <a:off x="214200" y="4581128"/>
            <a:ext cx="8929800" cy="2044256"/>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sp>
      <p:sp>
        <p:nvSpPr>
          <p:cNvPr id="216" name="TextShape 11"/>
          <p:cNvSpPr txBox="1"/>
          <p:nvPr/>
        </p:nvSpPr>
        <p:spPr>
          <a:xfrm>
            <a:off x="323528" y="4653136"/>
            <a:ext cx="8639984" cy="1896840"/>
          </a:xfrm>
          <a:prstGeom prst="rect">
            <a:avLst/>
          </a:prstGeom>
          <a:noFill/>
          <a:ln>
            <a:noFill/>
          </a:ln>
        </p:spPr>
        <p:txBody>
          <a:bodyPr lIns="0" tIns="0" rIns="0" bIns="0">
            <a:noAutofit/>
          </a:bodyPr>
          <a:lstStyle/>
          <a:p>
            <a:pPr algn="just">
              <a:spcAft>
                <a:spcPts val="1111"/>
              </a:spcAft>
              <a:tabLst>
                <a:tab pos="4591080" algn="l"/>
              </a:tabLst>
            </a:pPr>
            <a:r>
              <a:rPr lang="ru-RU" sz="1100" b="1" i="1" strike="noStrike" spc="-1" dirty="0">
                <a:solidFill>
                  <a:srgbClr val="C9211E"/>
                </a:solidFill>
                <a:latin typeface="Arial"/>
              </a:rPr>
              <a:t>Вандализм </a:t>
            </a:r>
            <a:r>
              <a:rPr lang="ru-RU" sz="1100" b="1" i="1" strike="noStrike" spc="-1" dirty="0">
                <a:latin typeface="Arial"/>
              </a:rPr>
              <a:t>( ст.214 УК РФ)</a:t>
            </a:r>
            <a:r>
              <a:rPr lang="ru-RU" sz="1100" b="1" strike="noStrike" spc="-1" dirty="0">
                <a:latin typeface="Arial"/>
              </a:rPr>
              <a:t> - осквернение зданий или иных сооружений , порча имущества на общественном транспорте или иных общественных местах. Осквернение проявляется в нанесении надписей , рисунков или иных дейс­твий, грубо и цинично попирающих нравственность общества, - наказывается штрафными санкциями, обязательными, исправительными работами, либо арестом на срок до    трех месяцев. Ответственность за совершение акта вандализма наступает с 14-летнего </a:t>
            </a:r>
            <a:r>
              <a:rPr lang="ru-RU" sz="1100" b="1" strike="noStrike" spc="-1" dirty="0" smtClean="0">
                <a:latin typeface="Arial"/>
              </a:rPr>
              <a:t>возраста.</a:t>
            </a:r>
            <a:endParaRPr lang="en-US" sz="1100" b="1" strike="noStrike" spc="-1" dirty="0" smtClean="0">
              <a:latin typeface="Arial"/>
            </a:endParaRPr>
          </a:p>
          <a:p>
            <a:pPr algn="just">
              <a:spcAft>
                <a:spcPts val="1111"/>
              </a:spcAft>
              <a:tabLst>
                <a:tab pos="4591080" algn="l"/>
              </a:tabLst>
            </a:pPr>
            <a:r>
              <a:rPr lang="ru-RU" sz="1100" b="1" i="1" strike="noStrike" spc="-1" dirty="0" err="1" smtClean="0">
                <a:solidFill>
                  <a:srgbClr val="C9211E"/>
                </a:solidFill>
                <a:latin typeface="Arial"/>
              </a:rPr>
              <a:t>мышленное</a:t>
            </a:r>
            <a:r>
              <a:rPr lang="ru-RU" sz="1100" b="1" i="1" strike="noStrike" spc="-1" dirty="0" smtClean="0">
                <a:solidFill>
                  <a:srgbClr val="C9211E"/>
                </a:solidFill>
                <a:latin typeface="Arial"/>
              </a:rPr>
              <a:t> </a:t>
            </a:r>
            <a:r>
              <a:rPr lang="ru-RU" sz="1100" b="1" i="1" strike="noStrike" spc="-1" dirty="0">
                <a:solidFill>
                  <a:srgbClr val="C9211E"/>
                </a:solidFill>
                <a:latin typeface="Arial"/>
              </a:rPr>
              <a:t>уничтожение или повреждение имущества ( ст. 167 УК РФ),</a:t>
            </a:r>
            <a:r>
              <a:rPr lang="ru-RU" sz="1100" b="1" strike="noStrike" spc="-1" dirty="0">
                <a:latin typeface="Arial"/>
              </a:rPr>
              <a:t> если это повлек­ло значительный ущерб .</a:t>
            </a:r>
            <a:r>
              <a:rPr lang="ru-RU" sz="1100" b="1" u="sng" strike="noStrike" spc="-1" dirty="0">
                <a:uFillTx/>
                <a:latin typeface="Arial"/>
              </a:rPr>
              <a:t>Уничтожить</a:t>
            </a:r>
            <a:r>
              <a:rPr lang="ru-RU" sz="1100" b="1" strike="noStrike" spc="-1" dirty="0">
                <a:latin typeface="Arial"/>
              </a:rPr>
              <a:t> - это значит обратить в ничто, погу­бить, разрушить разорить, истребить и тому подобное. Поэтому под унич­тожением чужого имущества понимается или физическое истребление иму­щества , или приведение его в такое состояние, когда оно навсегда и полностью утрачивает свою хозяйственную ценность и не может быт дальше использовано по назначению. </a:t>
            </a:r>
            <a:r>
              <a:rPr lang="ru-RU" sz="1100" b="1" u="sng" strike="noStrike" spc="-1" dirty="0">
                <a:uFillTx/>
                <a:latin typeface="Arial"/>
              </a:rPr>
              <a:t>Повреждением</a:t>
            </a:r>
            <a:r>
              <a:rPr lang="ru-RU" sz="1100" b="1" strike="noStrike" spc="-1" dirty="0">
                <a:latin typeface="Arial"/>
              </a:rPr>
              <a:t> считается причинение такого вреда имуществу , который снижает его хозяйственную ценность, уменьша­ет стоимость, делает имущество временно или частично негодным для ис­пользования. Данное преступление в зависимости от причиненного ущерба и тяжести последствий наказывается </a:t>
            </a:r>
            <a:r>
              <a:rPr lang="ru-RU" sz="1100" b="1" strike="noStrike" spc="-1" dirty="0">
                <a:solidFill>
                  <a:srgbClr val="C9211E"/>
                </a:solidFill>
                <a:latin typeface="Arial"/>
              </a:rPr>
              <a:t>лишением свободы на срок до пяти лет.</a:t>
            </a:r>
            <a:endParaRPr lang="ru-RU" sz="1100" b="1" strike="noStrike" spc="-1" dirty="0">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3" cstate="print"/>
          <a:tile/>
        </a:blipFill>
        <a:effectLst/>
      </p:bgPr>
    </p:bg>
    <p:spTree>
      <p:nvGrpSpPr>
        <p:cNvPr id="1" name=""/>
        <p:cNvGrpSpPr/>
        <p:nvPr/>
      </p:nvGrpSpPr>
      <p:grpSpPr>
        <a:xfrm>
          <a:off x="0" y="0"/>
          <a:ext cx="0" cy="0"/>
          <a:chOff x="0" y="0"/>
          <a:chExt cx="0" cy="0"/>
        </a:xfrm>
      </p:grpSpPr>
      <p:sp>
        <p:nvSpPr>
          <p:cNvPr id="217" name="CustomShape 1"/>
          <p:cNvSpPr/>
          <p:nvPr/>
        </p:nvSpPr>
        <p:spPr>
          <a:xfrm>
            <a:off x="1116000" y="214200"/>
            <a:ext cx="7311960" cy="11412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100000"/>
              </a:lnSpc>
            </a:pPr>
            <a:r>
              <a:rPr lang="ru-RU" sz="3200" b="1" i="1" strike="noStrike" spc="-1">
                <a:solidFill>
                  <a:srgbClr val="5F5F5F"/>
                </a:solidFill>
                <a:latin typeface="Arial"/>
                <a:ea typeface="DejaVu Sans"/>
              </a:rPr>
              <a:t> </a:t>
            </a:r>
            <a:endParaRPr lang="ru-RU" sz="3200" b="0" strike="noStrike" spc="-1">
              <a:latin typeface="Arial"/>
            </a:endParaRPr>
          </a:p>
        </p:txBody>
      </p:sp>
      <p:sp>
        <p:nvSpPr>
          <p:cNvPr id="218" name="CustomShape 2"/>
          <p:cNvSpPr/>
          <p:nvPr/>
        </p:nvSpPr>
        <p:spPr>
          <a:xfrm>
            <a:off x="708840" y="360000"/>
            <a:ext cx="7642080" cy="1461240"/>
          </a:xfrm>
          <a:prstGeom prst="rect">
            <a:avLst/>
          </a:prstGeom>
          <a:noFill/>
          <a:ln w="19080">
            <a:solidFill>
              <a:srgbClr val="000000"/>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i="1" strike="noStrike" spc="-1">
                <a:solidFill>
                  <a:srgbClr val="C9211E"/>
                </a:solidFill>
                <a:latin typeface="Verdana"/>
                <a:ea typeface="DejaVu Sans"/>
              </a:rPr>
              <a:t>ХИЩЕНИЕ </a:t>
            </a:r>
            <a:r>
              <a:rPr lang="ru-RU" sz="1800" b="0" strike="noStrike" spc="-1">
                <a:solidFill>
                  <a:srgbClr val="000000"/>
                </a:solidFill>
                <a:latin typeface="Verdana"/>
                <a:ea typeface="DejaVu Sans"/>
              </a:rPr>
              <a:t>- совершенные с корыстной целью противоправные безвозмездное изъятие и (или) обращение чужого имущества в пользу виновного или других лиц, причинившие ущерб собственнику или иному владельцу этого имущества (Примечание 1 к ст. 158 УК РФ)</a:t>
            </a:r>
            <a:endParaRPr lang="ru-RU" sz="1800" b="0" strike="noStrike" spc="-1">
              <a:latin typeface="Arial"/>
            </a:endParaRPr>
          </a:p>
        </p:txBody>
      </p:sp>
      <p:sp>
        <p:nvSpPr>
          <p:cNvPr id="219" name="CustomShape 3"/>
          <p:cNvSpPr/>
          <p:nvPr/>
        </p:nvSpPr>
        <p:spPr>
          <a:xfrm>
            <a:off x="5256000" y="1874880"/>
            <a:ext cx="284040" cy="284040"/>
          </a:xfrm>
          <a:prstGeom prst="downArrow">
            <a:avLst>
              <a:gd name="adj1" fmla="val 50000"/>
              <a:gd name="adj2" fmla="val 50000"/>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sp>
      <p:sp>
        <p:nvSpPr>
          <p:cNvPr id="220" name="CustomShape 4"/>
          <p:cNvSpPr/>
          <p:nvPr/>
        </p:nvSpPr>
        <p:spPr>
          <a:xfrm>
            <a:off x="504000" y="2223720"/>
            <a:ext cx="8280000" cy="1736280"/>
          </a:xfrm>
          <a:prstGeom prst="rect">
            <a:avLst/>
          </a:prstGeom>
          <a:noFill/>
          <a:ln w="19080">
            <a:solidFill>
              <a:srgbClr val="000000"/>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tabLst>
                <a:tab pos="4591080" algn="l"/>
              </a:tabLst>
            </a:pPr>
            <a:r>
              <a:rPr lang="ru-RU" sz="1800" b="1" strike="noStrike" spc="-1">
                <a:solidFill>
                  <a:srgbClr val="000000"/>
                </a:solidFill>
                <a:latin typeface="Verdana"/>
                <a:ea typeface="DejaVu Sans"/>
              </a:rPr>
              <a:t>тайное хищение чужого имущества совершенные с корыстной целью противоправные безвозмездные изъятие или обращение чужого имущества    в пользу виновного или других лиц, - наказывается    штрафными санкциями, либо обязательными, исправительными работами, либо лишением свободы </a:t>
            </a:r>
            <a:r>
              <a:rPr lang="ru-RU" sz="1800" b="1" strike="noStrike" spc="-1">
                <a:solidFill>
                  <a:srgbClr val="C9211E"/>
                </a:solidFill>
                <a:latin typeface="Verdana"/>
                <a:ea typeface="DejaVu Sans"/>
              </a:rPr>
              <a:t>на срок от 2 до 10 лет.</a:t>
            </a: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tile/>
        </a:blipFill>
        <a:effectLst/>
      </p:bgPr>
    </p:bg>
    <p:spTree>
      <p:nvGrpSpPr>
        <p:cNvPr id="1" name=""/>
        <p:cNvGrpSpPr/>
        <p:nvPr/>
      </p:nvGrpSpPr>
      <p:grpSpPr>
        <a:xfrm>
          <a:off x="0" y="0"/>
          <a:ext cx="0" cy="0"/>
          <a:chOff x="0" y="0"/>
          <a:chExt cx="0" cy="0"/>
        </a:xfrm>
      </p:grpSpPr>
      <p:sp>
        <p:nvSpPr>
          <p:cNvPr id="221" name="CustomShape 1"/>
          <p:cNvSpPr/>
          <p:nvPr/>
        </p:nvSpPr>
        <p:spPr>
          <a:xfrm>
            <a:off x="457200" y="274680"/>
            <a:ext cx="8228160" cy="4885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2800" b="1" i="1" strike="noStrike" spc="-1">
                <a:solidFill>
                  <a:srgbClr val="C9211E"/>
                </a:solidFill>
                <a:latin typeface="Calibri"/>
                <a:ea typeface="DejaVu Sans"/>
              </a:rPr>
              <a:t>Виды хищения имущества</a:t>
            </a:r>
            <a:endParaRPr lang="ru-RU" sz="2800" b="0" strike="noStrike" spc="-1">
              <a:latin typeface="Arial"/>
            </a:endParaRPr>
          </a:p>
        </p:txBody>
      </p:sp>
      <p:sp>
        <p:nvSpPr>
          <p:cNvPr id="222" name="CustomShape 2"/>
          <p:cNvSpPr/>
          <p:nvPr/>
        </p:nvSpPr>
        <p:spPr>
          <a:xfrm>
            <a:off x="683640" y="1484640"/>
            <a:ext cx="2878920" cy="1510560"/>
          </a:xfrm>
          <a:prstGeom prst="roundRect">
            <a:avLst>
              <a:gd name="adj" fmla="val 16667"/>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800" b="0" strike="noStrike" spc="-1">
                <a:solidFill>
                  <a:srgbClr val="FFFFFF"/>
                </a:solidFill>
                <a:latin typeface="Calibri"/>
                <a:ea typeface="DejaVu Sans"/>
              </a:rPr>
              <a:t>Хищение имущества </a:t>
            </a:r>
            <a:endParaRPr lang="ru-RU" sz="1800" b="0" strike="noStrike" spc="-1">
              <a:latin typeface="Arial"/>
            </a:endParaRPr>
          </a:p>
          <a:p>
            <a:pPr algn="ctr">
              <a:lnSpc>
                <a:spcPct val="100000"/>
              </a:lnSpc>
            </a:pPr>
            <a:r>
              <a:rPr lang="ru-RU" sz="1800" b="0" strike="noStrike" spc="-1">
                <a:solidFill>
                  <a:srgbClr val="FFFFFF"/>
                </a:solidFill>
                <a:latin typeface="Calibri"/>
                <a:ea typeface="DejaVu Sans"/>
              </a:rPr>
              <a:t>(ст. 158-162 УК РФ)</a:t>
            </a:r>
            <a:endParaRPr lang="ru-RU" sz="1800" b="0" strike="noStrike" spc="-1">
              <a:latin typeface="Arial"/>
            </a:endParaRPr>
          </a:p>
        </p:txBody>
      </p:sp>
      <p:sp>
        <p:nvSpPr>
          <p:cNvPr id="223" name="CustomShape 3"/>
          <p:cNvSpPr/>
          <p:nvPr/>
        </p:nvSpPr>
        <p:spPr>
          <a:xfrm>
            <a:off x="1259640" y="3429000"/>
            <a:ext cx="3059280" cy="2473920"/>
          </a:xfrm>
          <a:prstGeom prst="roundRect">
            <a:avLst>
              <a:gd name="adj" fmla="val 16667"/>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800" b="0" strike="noStrike" spc="-1">
                <a:solidFill>
                  <a:srgbClr val="FFFFFF"/>
                </a:solidFill>
                <a:latin typeface="Calibri"/>
                <a:ea typeface="DejaVu Sans"/>
              </a:rPr>
              <a:t>Хищение имущества в крупном размере (п. «в» ч. 3, ч.3 ст. 159, ч.3 ст. 159.1, ч.3 ст.159.2, ч.3 ст. 159.3, ч.2 ст. 159.4, ч.3 ст. 159.5, ч.3 ст. 159.4, ч.3 ст. 160, п. «д» ч.2 ст. 161,ч.3 ст. 162, п. «г» ч.2 ст. 163 УК РФ</a:t>
            </a:r>
            <a:endParaRPr lang="ru-RU" sz="1800" b="0" strike="noStrike" spc="-1">
              <a:latin typeface="Arial"/>
            </a:endParaRPr>
          </a:p>
        </p:txBody>
      </p:sp>
      <p:sp>
        <p:nvSpPr>
          <p:cNvPr id="224" name="CustomShape 4"/>
          <p:cNvSpPr/>
          <p:nvPr/>
        </p:nvSpPr>
        <p:spPr>
          <a:xfrm>
            <a:off x="4572000" y="3429000"/>
            <a:ext cx="2878920" cy="1510560"/>
          </a:xfrm>
          <a:prstGeom prst="roundRect">
            <a:avLst>
              <a:gd name="adj" fmla="val 16667"/>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800" b="0" strike="noStrike" spc="-1">
                <a:solidFill>
                  <a:srgbClr val="FFFFFF"/>
                </a:solidFill>
                <a:latin typeface="Calibri"/>
                <a:ea typeface="DejaVu Sans"/>
              </a:rPr>
              <a:t>Хищение предметов, имеющих особую ценность (ст. 164 УК РФ)</a:t>
            </a:r>
            <a:endParaRPr lang="ru-RU" sz="1800" b="0" strike="noStrike" spc="-1">
              <a:latin typeface="Arial"/>
            </a:endParaRPr>
          </a:p>
        </p:txBody>
      </p:sp>
      <p:sp>
        <p:nvSpPr>
          <p:cNvPr id="225" name="CustomShape 5"/>
          <p:cNvSpPr/>
          <p:nvPr/>
        </p:nvSpPr>
        <p:spPr>
          <a:xfrm>
            <a:off x="4644000" y="1340640"/>
            <a:ext cx="3742920" cy="1870920"/>
          </a:xfrm>
          <a:prstGeom prst="roundRect">
            <a:avLst>
              <a:gd name="adj" fmla="val 16667"/>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800" b="0" strike="noStrike" spc="-1">
                <a:solidFill>
                  <a:srgbClr val="FFFFFF"/>
                </a:solidFill>
                <a:latin typeface="Calibri"/>
                <a:ea typeface="DejaVu Sans"/>
              </a:rPr>
              <a:t>Хищение имущества, причинившее значительный ущерб потерпевшему (п. «в» ч.2 ст. 158, ч.2 ст. 159, ч. 2 ст. 159.3, ч.2 ст. 159.5, ч.2 ст. 159.6, ч.2 ст. 160 УК РФ)</a:t>
            </a:r>
            <a:endParaRPr lang="ru-RU" sz="1800" b="0" strike="noStrike" spc="-1">
              <a:latin typeface="Arial"/>
            </a:endParaRPr>
          </a:p>
        </p:txBody>
      </p:sp>
      <p:sp>
        <p:nvSpPr>
          <p:cNvPr id="226" name="CustomShape 6"/>
          <p:cNvSpPr/>
          <p:nvPr/>
        </p:nvSpPr>
        <p:spPr>
          <a:xfrm flipH="1">
            <a:off x="2986560" y="692640"/>
            <a:ext cx="1294560" cy="646560"/>
          </a:xfrm>
          <a:custGeom>
            <a:avLst/>
            <a:gdLst/>
            <a:ahLst/>
            <a:cxnLst/>
            <a:rect l="l" t="t" r="r" b="b"/>
            <a:pathLst>
              <a:path w="21600" h="21600">
                <a:moveTo>
                  <a:pt x="0" y="0"/>
                </a:moveTo>
                <a:lnTo>
                  <a:pt x="21600" y="21600"/>
                </a:lnTo>
              </a:path>
            </a:pathLst>
          </a:custGeom>
          <a:noFill/>
          <a:ln w="9360">
            <a:solidFill>
              <a:srgbClr val="4A7EBB"/>
            </a:solidFill>
            <a:round/>
            <a:tailEnd type="arrow" w="med" len="med"/>
          </a:ln>
        </p:spPr>
        <p:style>
          <a:lnRef idx="0">
            <a:scrgbClr r="0" g="0" b="0"/>
          </a:lnRef>
          <a:fillRef idx="0">
            <a:scrgbClr r="0" g="0" b="0"/>
          </a:fillRef>
          <a:effectRef idx="0">
            <a:scrgbClr r="0" g="0" b="0"/>
          </a:effectRef>
          <a:fontRef idx="minor"/>
        </p:style>
      </p:sp>
      <p:sp>
        <p:nvSpPr>
          <p:cNvPr id="227" name="CustomShape 7"/>
          <p:cNvSpPr/>
          <p:nvPr/>
        </p:nvSpPr>
        <p:spPr>
          <a:xfrm>
            <a:off x="4356000" y="720360"/>
            <a:ext cx="1438560" cy="502560"/>
          </a:xfrm>
          <a:custGeom>
            <a:avLst/>
            <a:gdLst/>
            <a:ahLst/>
            <a:cxnLst/>
            <a:rect l="l" t="t" r="r" b="b"/>
            <a:pathLst>
              <a:path w="21600" h="21600">
                <a:moveTo>
                  <a:pt x="0" y="0"/>
                </a:moveTo>
                <a:lnTo>
                  <a:pt x="21600" y="21600"/>
                </a:lnTo>
              </a:path>
            </a:pathLst>
          </a:custGeom>
          <a:noFill/>
          <a:ln w="9360">
            <a:solidFill>
              <a:srgbClr val="4A7EBB"/>
            </a:solidFill>
            <a:round/>
            <a:tailEnd type="arrow" w="med" len="med"/>
          </a:ln>
        </p:spPr>
        <p:style>
          <a:lnRef idx="0">
            <a:scrgbClr r="0" g="0" b="0"/>
          </a:lnRef>
          <a:fillRef idx="0">
            <a:scrgbClr r="0" g="0" b="0"/>
          </a:fillRef>
          <a:effectRef idx="0">
            <a:scrgbClr r="0" g="0" b="0"/>
          </a:effectRef>
          <a:fontRef idx="minor"/>
        </p:style>
      </p:sp>
      <p:sp>
        <p:nvSpPr>
          <p:cNvPr id="228" name="CustomShape 8"/>
          <p:cNvSpPr/>
          <p:nvPr/>
        </p:nvSpPr>
        <p:spPr>
          <a:xfrm flipH="1">
            <a:off x="3850560" y="692640"/>
            <a:ext cx="502560" cy="2734920"/>
          </a:xfrm>
          <a:custGeom>
            <a:avLst/>
            <a:gdLst/>
            <a:ahLst/>
            <a:cxnLst/>
            <a:rect l="l" t="t" r="r" b="b"/>
            <a:pathLst>
              <a:path w="21600" h="21600">
                <a:moveTo>
                  <a:pt x="0" y="0"/>
                </a:moveTo>
                <a:lnTo>
                  <a:pt x="21600" y="21600"/>
                </a:lnTo>
              </a:path>
            </a:pathLst>
          </a:custGeom>
          <a:noFill/>
          <a:ln w="9360">
            <a:solidFill>
              <a:srgbClr val="4A7EBB"/>
            </a:solidFill>
            <a:round/>
            <a:tailEnd type="arrow" w="med" len="med"/>
          </a:ln>
        </p:spPr>
        <p:style>
          <a:lnRef idx="0">
            <a:scrgbClr r="0" g="0" b="0"/>
          </a:lnRef>
          <a:fillRef idx="0">
            <a:scrgbClr r="0" g="0" b="0"/>
          </a:fillRef>
          <a:effectRef idx="0">
            <a:scrgbClr r="0" g="0" b="0"/>
          </a:effectRef>
          <a:fontRef idx="minor"/>
        </p:style>
      </p:sp>
      <p:sp>
        <p:nvSpPr>
          <p:cNvPr id="229" name="CustomShape 9"/>
          <p:cNvSpPr/>
          <p:nvPr/>
        </p:nvSpPr>
        <p:spPr>
          <a:xfrm>
            <a:off x="4356000" y="692640"/>
            <a:ext cx="286560" cy="2734920"/>
          </a:xfrm>
          <a:custGeom>
            <a:avLst/>
            <a:gdLst/>
            <a:ahLst/>
            <a:cxnLst/>
            <a:rect l="l" t="t" r="r" b="b"/>
            <a:pathLst>
              <a:path w="21600" h="21600">
                <a:moveTo>
                  <a:pt x="0" y="0"/>
                </a:moveTo>
                <a:lnTo>
                  <a:pt x="21600" y="21600"/>
                </a:lnTo>
              </a:path>
            </a:pathLst>
          </a:custGeom>
          <a:noFill/>
          <a:ln w="9360">
            <a:solidFill>
              <a:srgbClr val="4A7EBB"/>
            </a:solidFill>
            <a:round/>
            <a:tailEnd type="arrow"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tile/>
        </a:blipFill>
        <a:effectLst/>
      </p:bgPr>
    </p:bg>
    <p:spTree>
      <p:nvGrpSpPr>
        <p:cNvPr id="1" name=""/>
        <p:cNvGrpSpPr/>
        <p:nvPr/>
      </p:nvGrpSpPr>
      <p:grpSpPr>
        <a:xfrm>
          <a:off x="0" y="0"/>
          <a:ext cx="0" cy="0"/>
          <a:chOff x="0" y="0"/>
          <a:chExt cx="0" cy="0"/>
        </a:xfrm>
      </p:grpSpPr>
      <p:sp>
        <p:nvSpPr>
          <p:cNvPr id="230" name="CustomShape 1"/>
          <p:cNvSpPr/>
          <p:nvPr/>
        </p:nvSpPr>
        <p:spPr>
          <a:xfrm>
            <a:off x="0" y="0"/>
            <a:ext cx="9142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i="1" strike="noStrike" spc="-1">
                <a:solidFill>
                  <a:srgbClr val="CF2E2B"/>
                </a:solidFill>
                <a:latin typeface="Times New Roman"/>
                <a:ea typeface="DejaVu Sans"/>
              </a:rPr>
              <a:t>Квалифицированные виды кражи ( ч.ч. 2,3 и 4 ст. 158  УК)</a:t>
            </a:r>
            <a:endParaRPr lang="ru-RU" sz="2400" b="0" strike="noStrike" spc="-1">
              <a:latin typeface="Arial"/>
            </a:endParaRPr>
          </a:p>
        </p:txBody>
      </p:sp>
      <p:sp>
        <p:nvSpPr>
          <p:cNvPr id="231" name="CustomShape 2"/>
          <p:cNvSpPr/>
          <p:nvPr/>
        </p:nvSpPr>
        <p:spPr>
          <a:xfrm>
            <a:off x="2071800" y="714240"/>
            <a:ext cx="5142240" cy="49860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600" b="1" strike="noStrike" spc="-1">
                <a:solidFill>
                  <a:srgbClr val="FFFFFF"/>
                </a:solidFill>
                <a:latin typeface="Times New Roman"/>
                <a:ea typeface="DejaVu Sans"/>
              </a:rPr>
              <a:t>Кража, совершенная</a:t>
            </a:r>
            <a:endParaRPr lang="ru-RU" sz="1600" b="0" strike="noStrike" spc="-1">
              <a:latin typeface="Arial"/>
            </a:endParaRPr>
          </a:p>
        </p:txBody>
      </p:sp>
      <p:sp>
        <p:nvSpPr>
          <p:cNvPr id="232" name="CustomShape 3"/>
          <p:cNvSpPr/>
          <p:nvPr/>
        </p:nvSpPr>
        <p:spPr>
          <a:xfrm>
            <a:off x="1000080" y="2143080"/>
            <a:ext cx="998640" cy="498600"/>
          </a:xfrm>
          <a:prstGeom prst="ellipse">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600" b="0" strike="noStrike" spc="-1">
                <a:solidFill>
                  <a:srgbClr val="FFFFFF"/>
                </a:solidFill>
                <a:latin typeface="Times New Roman"/>
                <a:ea typeface="DejaVu Sans"/>
              </a:rPr>
              <a:t>ч.2</a:t>
            </a:r>
            <a:endParaRPr lang="ru-RU" sz="1600" b="0" strike="noStrike" spc="-1">
              <a:latin typeface="Arial"/>
            </a:endParaRPr>
          </a:p>
        </p:txBody>
      </p:sp>
      <p:sp>
        <p:nvSpPr>
          <p:cNvPr id="233" name="CustomShape 4"/>
          <p:cNvSpPr/>
          <p:nvPr/>
        </p:nvSpPr>
        <p:spPr>
          <a:xfrm>
            <a:off x="5500800" y="2071800"/>
            <a:ext cx="998640" cy="498600"/>
          </a:xfrm>
          <a:prstGeom prst="ellipse">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600" b="0" strike="noStrike" spc="-1">
                <a:solidFill>
                  <a:srgbClr val="FFFFFF"/>
                </a:solidFill>
                <a:latin typeface="Times New Roman"/>
                <a:ea typeface="DejaVu Sans"/>
              </a:rPr>
              <a:t>ч.4</a:t>
            </a:r>
            <a:endParaRPr lang="ru-RU" sz="1600" b="0" strike="noStrike" spc="-1">
              <a:latin typeface="Arial"/>
            </a:endParaRPr>
          </a:p>
        </p:txBody>
      </p:sp>
      <p:sp>
        <p:nvSpPr>
          <p:cNvPr id="234" name="CustomShape 5"/>
          <p:cNvSpPr/>
          <p:nvPr/>
        </p:nvSpPr>
        <p:spPr>
          <a:xfrm>
            <a:off x="8001000" y="2071800"/>
            <a:ext cx="998640" cy="498600"/>
          </a:xfrm>
          <a:prstGeom prst="ellipse">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600" b="0" strike="noStrike" spc="-1">
                <a:solidFill>
                  <a:srgbClr val="FFFFFF"/>
                </a:solidFill>
                <a:latin typeface="Times New Roman"/>
                <a:ea typeface="DejaVu Sans"/>
              </a:rPr>
              <a:t>ч.3</a:t>
            </a:r>
            <a:endParaRPr lang="ru-RU" sz="1600" b="0" strike="noStrike" spc="-1">
              <a:latin typeface="Arial"/>
            </a:endParaRPr>
          </a:p>
        </p:txBody>
      </p:sp>
      <p:sp>
        <p:nvSpPr>
          <p:cNvPr id="235" name="CustomShape 6"/>
          <p:cNvSpPr/>
          <p:nvPr/>
        </p:nvSpPr>
        <p:spPr>
          <a:xfrm>
            <a:off x="0" y="3429000"/>
            <a:ext cx="1212840" cy="185580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400" b="0" strike="noStrike" spc="-1">
                <a:solidFill>
                  <a:srgbClr val="FFFFFF"/>
                </a:solidFill>
                <a:latin typeface="Times New Roman"/>
                <a:ea typeface="DejaVu Sans"/>
              </a:rPr>
              <a:t>группой лиц по предварительному сговору</a:t>
            </a:r>
            <a:endParaRPr lang="ru-RU" sz="1400" b="0" strike="noStrike" spc="-1">
              <a:latin typeface="Arial"/>
            </a:endParaRPr>
          </a:p>
          <a:p>
            <a:pPr algn="ctr">
              <a:lnSpc>
                <a:spcPct val="100000"/>
              </a:lnSpc>
            </a:pPr>
            <a:r>
              <a:rPr lang="ru-RU" sz="1400" b="0" strike="noStrike" spc="-1">
                <a:solidFill>
                  <a:srgbClr val="FFFFFF"/>
                </a:solidFill>
                <a:latin typeface="Times New Roman"/>
                <a:ea typeface="DejaVu Sans"/>
              </a:rPr>
              <a:t> (п. «а»</a:t>
            </a:r>
            <a:r>
              <a:rPr lang="ru-RU" sz="1600" b="0" strike="noStrike" spc="-1">
                <a:solidFill>
                  <a:srgbClr val="FFFFFF"/>
                </a:solidFill>
                <a:latin typeface="Times New Roman"/>
                <a:ea typeface="DejaVu Sans"/>
              </a:rPr>
              <a:t>)</a:t>
            </a:r>
            <a:endParaRPr lang="ru-RU" sz="1600" b="0" strike="noStrike" spc="-1">
              <a:latin typeface="Arial"/>
            </a:endParaRPr>
          </a:p>
        </p:txBody>
      </p:sp>
      <p:sp>
        <p:nvSpPr>
          <p:cNvPr id="236" name="CustomShape 7"/>
          <p:cNvSpPr/>
          <p:nvPr/>
        </p:nvSpPr>
        <p:spPr>
          <a:xfrm>
            <a:off x="1357200" y="3429000"/>
            <a:ext cx="1498680" cy="185580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400" b="0" strike="noStrike" spc="-1">
                <a:solidFill>
                  <a:srgbClr val="FFFFFF"/>
                </a:solidFill>
                <a:latin typeface="Times New Roman"/>
                <a:ea typeface="DejaVu Sans"/>
              </a:rPr>
              <a:t>с незаконным проникновением в помещение либо иное хранилище ( см. прим.3 к ст.158 УК)</a:t>
            </a:r>
            <a:endParaRPr lang="ru-RU" sz="1400" b="0" strike="noStrike" spc="-1">
              <a:latin typeface="Arial"/>
            </a:endParaRPr>
          </a:p>
          <a:p>
            <a:pPr algn="ctr">
              <a:lnSpc>
                <a:spcPct val="100000"/>
              </a:lnSpc>
            </a:pPr>
            <a:r>
              <a:rPr lang="ru-RU" sz="1400" b="0" strike="noStrike" spc="-1">
                <a:solidFill>
                  <a:srgbClr val="FFFFFF"/>
                </a:solidFill>
                <a:latin typeface="Times New Roman"/>
                <a:ea typeface="DejaVu Sans"/>
              </a:rPr>
              <a:t> (п. «б»)</a:t>
            </a:r>
            <a:endParaRPr lang="ru-RU" sz="1400" b="0" strike="noStrike" spc="-1">
              <a:latin typeface="Arial"/>
            </a:endParaRPr>
          </a:p>
        </p:txBody>
      </p:sp>
      <p:sp>
        <p:nvSpPr>
          <p:cNvPr id="237" name="CustomShape 8"/>
          <p:cNvSpPr/>
          <p:nvPr/>
        </p:nvSpPr>
        <p:spPr>
          <a:xfrm>
            <a:off x="2992680" y="3429000"/>
            <a:ext cx="1212840" cy="185580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400" b="0" strike="noStrike" spc="-1">
                <a:solidFill>
                  <a:srgbClr val="FFFFFF"/>
                </a:solidFill>
                <a:latin typeface="Times New Roman"/>
                <a:ea typeface="DejaVu Sans"/>
              </a:rPr>
              <a:t>с причинением значительного  ущерба гражданину (см. прим.2 к ст.158 УК) (п. «в»)</a:t>
            </a:r>
            <a:endParaRPr lang="ru-RU" sz="1400" b="0" strike="noStrike" spc="-1">
              <a:latin typeface="Arial"/>
            </a:endParaRPr>
          </a:p>
        </p:txBody>
      </p:sp>
      <p:sp>
        <p:nvSpPr>
          <p:cNvPr id="238" name="CustomShape 9"/>
          <p:cNvSpPr/>
          <p:nvPr/>
        </p:nvSpPr>
        <p:spPr>
          <a:xfrm>
            <a:off x="4286160" y="3453120"/>
            <a:ext cx="1292400" cy="185580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400" b="0" strike="noStrike" spc="-1">
                <a:solidFill>
                  <a:srgbClr val="FFFFFF"/>
                </a:solidFill>
                <a:latin typeface="Times New Roman"/>
                <a:ea typeface="DejaVu Sans"/>
              </a:rPr>
              <a:t>из одежды, сумки или другой ручной клади, находившихся при потерпевшем (п. «г»)</a:t>
            </a:r>
            <a:endParaRPr lang="ru-RU" sz="1400" b="0" strike="noStrike" spc="-1">
              <a:latin typeface="Arial"/>
            </a:endParaRPr>
          </a:p>
        </p:txBody>
      </p:sp>
      <p:sp>
        <p:nvSpPr>
          <p:cNvPr id="239" name="CustomShape 10"/>
          <p:cNvSpPr/>
          <p:nvPr/>
        </p:nvSpPr>
        <p:spPr>
          <a:xfrm>
            <a:off x="6107760" y="3429000"/>
            <a:ext cx="1605960" cy="128448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400" b="0" strike="noStrike" spc="-1">
                <a:solidFill>
                  <a:srgbClr val="FFFFFF"/>
                </a:solidFill>
                <a:latin typeface="Times New Roman"/>
                <a:ea typeface="DejaVu Sans"/>
              </a:rPr>
              <a:t>с незаконным проникновением в жилище (см.прим. к ст.139 УК) </a:t>
            </a:r>
            <a:endParaRPr lang="ru-RU" sz="1400" b="0" strike="noStrike" spc="-1">
              <a:latin typeface="Arial"/>
            </a:endParaRPr>
          </a:p>
          <a:p>
            <a:pPr algn="ctr">
              <a:lnSpc>
                <a:spcPct val="100000"/>
              </a:lnSpc>
            </a:pPr>
            <a:r>
              <a:rPr lang="ru-RU" sz="1400" b="0" strike="noStrike" spc="-1">
                <a:solidFill>
                  <a:srgbClr val="FFFFFF"/>
                </a:solidFill>
                <a:latin typeface="Times New Roman"/>
                <a:ea typeface="DejaVu Sans"/>
              </a:rPr>
              <a:t>(п. «а»)</a:t>
            </a:r>
            <a:endParaRPr lang="ru-RU" sz="1400" b="0" strike="noStrike" spc="-1">
              <a:latin typeface="Arial"/>
            </a:endParaRPr>
          </a:p>
        </p:txBody>
      </p:sp>
      <p:sp>
        <p:nvSpPr>
          <p:cNvPr id="240" name="CustomShape 11"/>
          <p:cNvSpPr/>
          <p:nvPr/>
        </p:nvSpPr>
        <p:spPr>
          <a:xfrm>
            <a:off x="7929720" y="3429000"/>
            <a:ext cx="1212840" cy="128448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400" b="0" strike="noStrike" spc="-1">
                <a:solidFill>
                  <a:srgbClr val="FFFFFF"/>
                </a:solidFill>
                <a:latin typeface="Times New Roman"/>
                <a:ea typeface="DejaVu Sans"/>
              </a:rPr>
              <a:t>в крупном размере (см.прим.4 к ст. 158 УК)</a:t>
            </a:r>
            <a:endParaRPr lang="ru-RU" sz="1400" b="0" strike="noStrike" spc="-1">
              <a:latin typeface="Arial"/>
            </a:endParaRPr>
          </a:p>
          <a:p>
            <a:pPr algn="ctr">
              <a:lnSpc>
                <a:spcPct val="100000"/>
              </a:lnSpc>
            </a:pPr>
            <a:r>
              <a:rPr lang="ru-RU" sz="1400" b="0" strike="noStrike" spc="-1">
                <a:solidFill>
                  <a:srgbClr val="FFFFFF"/>
                </a:solidFill>
                <a:latin typeface="Times New Roman"/>
                <a:ea typeface="DejaVu Sans"/>
              </a:rPr>
              <a:t>(п. «в»)</a:t>
            </a:r>
            <a:endParaRPr lang="ru-RU" sz="1400" b="0" strike="noStrike" spc="-1">
              <a:latin typeface="Arial"/>
            </a:endParaRPr>
          </a:p>
        </p:txBody>
      </p:sp>
      <p:sp>
        <p:nvSpPr>
          <p:cNvPr id="241" name="CustomShape 12"/>
          <p:cNvSpPr/>
          <p:nvPr/>
        </p:nvSpPr>
        <p:spPr>
          <a:xfrm>
            <a:off x="6286680" y="5072040"/>
            <a:ext cx="2856240" cy="64152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400" b="0" strike="noStrike" spc="-1">
                <a:solidFill>
                  <a:srgbClr val="FFFFFF"/>
                </a:solidFill>
                <a:latin typeface="Times New Roman"/>
                <a:ea typeface="DejaVu Sans"/>
              </a:rPr>
              <a:t>из нефтепровода, нефтепродуктопровода, газопровода (п. «б»)</a:t>
            </a:r>
            <a:endParaRPr lang="ru-RU" sz="1400" b="0" strike="noStrike" spc="-1">
              <a:latin typeface="Arial"/>
            </a:endParaRPr>
          </a:p>
        </p:txBody>
      </p:sp>
      <p:sp>
        <p:nvSpPr>
          <p:cNvPr id="242" name="CustomShape 13"/>
          <p:cNvSpPr/>
          <p:nvPr/>
        </p:nvSpPr>
        <p:spPr>
          <a:xfrm>
            <a:off x="6286680" y="6000840"/>
            <a:ext cx="2856240" cy="64152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400" b="0" strike="noStrike" spc="-1">
                <a:solidFill>
                  <a:srgbClr val="FFFFFF"/>
                </a:solidFill>
                <a:latin typeface="Times New Roman"/>
                <a:ea typeface="DejaVu Sans"/>
              </a:rPr>
              <a:t>в особо крупном размере (см.прим.4 к ст. 158 УК) (п. «б»)</a:t>
            </a:r>
            <a:endParaRPr lang="ru-RU" sz="1400" b="0" strike="noStrike" spc="-1">
              <a:latin typeface="Arial"/>
            </a:endParaRPr>
          </a:p>
        </p:txBody>
      </p:sp>
      <p:sp>
        <p:nvSpPr>
          <p:cNvPr id="243" name="CustomShape 14"/>
          <p:cNvSpPr/>
          <p:nvPr/>
        </p:nvSpPr>
        <p:spPr>
          <a:xfrm>
            <a:off x="2143080" y="6072120"/>
            <a:ext cx="3570480" cy="57024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400" b="0" strike="noStrike" spc="-1">
                <a:solidFill>
                  <a:srgbClr val="FFFFFF"/>
                </a:solidFill>
                <a:latin typeface="Times New Roman"/>
                <a:ea typeface="DejaVu Sans"/>
              </a:rPr>
              <a:t>организованной группой (п. «а»)</a:t>
            </a:r>
            <a:endParaRPr lang="ru-RU" sz="1400" b="0" strike="noStrike" spc="-1">
              <a:latin typeface="Arial"/>
            </a:endParaRPr>
          </a:p>
        </p:txBody>
      </p:sp>
      <p:sp>
        <p:nvSpPr>
          <p:cNvPr id="244" name="Line 15"/>
          <p:cNvSpPr/>
          <p:nvPr/>
        </p:nvSpPr>
        <p:spPr>
          <a:xfrm flipV="1">
            <a:off x="1854000" y="1214280"/>
            <a:ext cx="2789280" cy="100152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45" name="Line 16"/>
          <p:cNvSpPr/>
          <p:nvPr/>
        </p:nvSpPr>
        <p:spPr>
          <a:xfrm>
            <a:off x="642600" y="3000240"/>
            <a:ext cx="4071960" cy="144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46" name="Line 17"/>
          <p:cNvSpPr/>
          <p:nvPr/>
        </p:nvSpPr>
        <p:spPr>
          <a:xfrm flipH="1">
            <a:off x="641160" y="3000240"/>
            <a:ext cx="1440" cy="57312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47" name="Line 18"/>
          <p:cNvSpPr/>
          <p:nvPr/>
        </p:nvSpPr>
        <p:spPr>
          <a:xfrm flipH="1">
            <a:off x="2070000" y="3000240"/>
            <a:ext cx="1440" cy="64440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48" name="Line 19"/>
          <p:cNvSpPr/>
          <p:nvPr/>
        </p:nvSpPr>
        <p:spPr>
          <a:xfrm flipH="1">
            <a:off x="3427200" y="3000240"/>
            <a:ext cx="1800" cy="57312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49" name="Line 20"/>
          <p:cNvSpPr/>
          <p:nvPr/>
        </p:nvSpPr>
        <p:spPr>
          <a:xfrm flipH="1">
            <a:off x="4714560" y="3000240"/>
            <a:ext cx="1800" cy="50148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50" name="Line 21"/>
          <p:cNvSpPr/>
          <p:nvPr/>
        </p:nvSpPr>
        <p:spPr>
          <a:xfrm flipH="1">
            <a:off x="1498320" y="2643120"/>
            <a:ext cx="1800" cy="35712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51" name="Line 22"/>
          <p:cNvSpPr/>
          <p:nvPr/>
        </p:nvSpPr>
        <p:spPr>
          <a:xfrm>
            <a:off x="4643280" y="1214280"/>
            <a:ext cx="1357200" cy="85716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52" name="Line 23"/>
          <p:cNvSpPr/>
          <p:nvPr/>
        </p:nvSpPr>
        <p:spPr>
          <a:xfrm>
            <a:off x="4643280" y="1214280"/>
            <a:ext cx="3857760" cy="85716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53" name="Line 24"/>
          <p:cNvSpPr/>
          <p:nvPr/>
        </p:nvSpPr>
        <p:spPr>
          <a:xfrm>
            <a:off x="7215120" y="2857320"/>
            <a:ext cx="1714320" cy="144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54" name="Line 25"/>
          <p:cNvSpPr/>
          <p:nvPr/>
        </p:nvSpPr>
        <p:spPr>
          <a:xfrm flipH="1">
            <a:off x="8501040" y="2571480"/>
            <a:ext cx="1440" cy="28584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55" name="Line 26"/>
          <p:cNvSpPr/>
          <p:nvPr/>
        </p:nvSpPr>
        <p:spPr>
          <a:xfrm flipH="1">
            <a:off x="7215120" y="2857320"/>
            <a:ext cx="1440" cy="57312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56" name="Line 27"/>
          <p:cNvSpPr/>
          <p:nvPr/>
        </p:nvSpPr>
        <p:spPr>
          <a:xfrm flipH="1">
            <a:off x="8929440" y="2857320"/>
            <a:ext cx="1800" cy="57312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57" name="Line 28"/>
          <p:cNvSpPr/>
          <p:nvPr/>
        </p:nvSpPr>
        <p:spPr>
          <a:xfrm>
            <a:off x="5715000" y="6357600"/>
            <a:ext cx="785520" cy="180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58" name="Line 29"/>
          <p:cNvSpPr/>
          <p:nvPr/>
        </p:nvSpPr>
        <p:spPr>
          <a:xfrm flipH="1">
            <a:off x="6000480" y="2571480"/>
            <a:ext cx="1800" cy="378792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59" name="Line 30"/>
          <p:cNvSpPr/>
          <p:nvPr/>
        </p:nvSpPr>
        <p:spPr>
          <a:xfrm flipH="1">
            <a:off x="7858080" y="2857320"/>
            <a:ext cx="1440" cy="221616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60" name="CustomShape 31"/>
          <p:cNvSpPr/>
          <p:nvPr/>
        </p:nvSpPr>
        <p:spPr>
          <a:xfrm>
            <a:off x="92160" y="5407560"/>
            <a:ext cx="2355840" cy="78444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600" b="0" strike="noStrike" spc="-1">
                <a:solidFill>
                  <a:srgbClr val="FFFFFF"/>
                </a:solidFill>
                <a:latin typeface="Times New Roman"/>
                <a:ea typeface="DejaVu Sans"/>
              </a:rPr>
              <a:t>Лицо, достигшее 14 лет</a:t>
            </a:r>
            <a:endParaRPr lang="ru-RU" sz="16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cstate="print"/>
          <a:tile/>
        </a:blipFill>
        <a:effectLst/>
      </p:bgPr>
    </p:bg>
    <p:spTree>
      <p:nvGrpSpPr>
        <p:cNvPr id="1" name=""/>
        <p:cNvGrpSpPr/>
        <p:nvPr/>
      </p:nvGrpSpPr>
      <p:grpSpPr>
        <a:xfrm>
          <a:off x="0" y="0"/>
          <a:ext cx="0" cy="0"/>
          <a:chOff x="0" y="0"/>
          <a:chExt cx="0" cy="0"/>
        </a:xfrm>
      </p:grpSpPr>
      <p:sp>
        <p:nvSpPr>
          <p:cNvPr id="261" name="CustomShape 1"/>
          <p:cNvSpPr/>
          <p:nvPr/>
        </p:nvSpPr>
        <p:spPr>
          <a:xfrm>
            <a:off x="1214280" y="1428840"/>
            <a:ext cx="7642080" cy="36756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262" name="CustomShape 2"/>
          <p:cNvSpPr/>
          <p:nvPr/>
        </p:nvSpPr>
        <p:spPr>
          <a:xfrm>
            <a:off x="785880" y="428760"/>
            <a:ext cx="8142120" cy="393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1800" b="1" i="1" strike="noStrike" spc="-1">
                <a:solidFill>
                  <a:srgbClr val="C9211E"/>
                </a:solidFill>
                <a:latin typeface="Verdana"/>
                <a:ea typeface="DejaVu Sans"/>
              </a:rPr>
              <a:t>МОШЕННИЧЕСТВО (ст. 159 УК РФ)</a:t>
            </a:r>
            <a:endParaRPr lang="ru-RU" sz="1800" b="0" strike="noStrike" spc="-1">
              <a:latin typeface="Arial"/>
            </a:endParaRPr>
          </a:p>
          <a:p>
            <a:pPr>
              <a:lnSpc>
                <a:spcPct val="100000"/>
              </a:lnSpc>
            </a:pPr>
            <a:endParaRPr lang="ru-RU" sz="1800" b="0" strike="noStrike" spc="-1">
              <a:latin typeface="Arial"/>
            </a:endParaRPr>
          </a:p>
          <a:p>
            <a:pPr marL="343080" indent="-341280">
              <a:lnSpc>
                <a:spcPct val="100000"/>
              </a:lnSpc>
              <a:buClr>
                <a:srgbClr val="000000"/>
              </a:buClr>
              <a:buFont typeface="StarSymbol"/>
              <a:buAutoNum type="arabicPeriod"/>
            </a:pPr>
            <a:r>
              <a:rPr lang="ru-RU" sz="1800" b="0" strike="noStrike" spc="-1">
                <a:solidFill>
                  <a:srgbClr val="000000"/>
                </a:solidFill>
                <a:latin typeface="Verdana"/>
                <a:ea typeface="DejaVu Sans"/>
              </a:rPr>
              <a:t>Мошенничество, то есть хищение чужого имущества или приобретение права на чужое имущество </a:t>
            </a:r>
            <a:r>
              <a:rPr lang="ru-RU" sz="1800" b="1" strike="noStrike" spc="-1">
                <a:solidFill>
                  <a:srgbClr val="000000"/>
                </a:solidFill>
                <a:latin typeface="Verdana"/>
                <a:ea typeface="DejaVu Sans"/>
              </a:rPr>
              <a:t>путем обмана или злоупотребления доверием</a:t>
            </a:r>
            <a:endParaRPr lang="ru-RU" sz="1800" b="0" strike="noStrike" spc="-1">
              <a:latin typeface="Arial"/>
            </a:endParaRPr>
          </a:p>
          <a:p>
            <a:pPr marL="343080" indent="-341280">
              <a:lnSpc>
                <a:spcPct val="100000"/>
              </a:lnSpc>
              <a:buClr>
                <a:srgbClr val="000000"/>
              </a:buClr>
              <a:buFont typeface="StarSymbol"/>
              <a:buAutoNum type="arabicPeriod"/>
            </a:pPr>
            <a:r>
              <a:rPr lang="ru-RU" sz="1800" b="0" strike="noStrike" spc="-1">
                <a:solidFill>
                  <a:srgbClr val="000000"/>
                </a:solidFill>
                <a:latin typeface="Verdana"/>
                <a:ea typeface="DejaVu Sans"/>
              </a:rPr>
              <a:t>Мошенничество, совершенное группой лиц по предварительному сговору, а равно с причинением значительного ущерба гражданину</a:t>
            </a:r>
            <a:endParaRPr lang="ru-RU" sz="1800" b="0" strike="noStrike" spc="-1">
              <a:latin typeface="Arial"/>
            </a:endParaRPr>
          </a:p>
          <a:p>
            <a:pPr>
              <a:lnSpc>
                <a:spcPct val="100000"/>
              </a:lnSpc>
            </a:pPr>
            <a:r>
              <a:rPr lang="ru-RU" sz="1800" b="0" strike="noStrike" spc="-1">
                <a:solidFill>
                  <a:srgbClr val="000000"/>
                </a:solidFill>
                <a:latin typeface="Verdana"/>
                <a:ea typeface="DejaVu Sans"/>
              </a:rPr>
              <a:t>3. Мошенничество, совершенное лицом с использованием</a:t>
            </a:r>
            <a:endParaRPr lang="ru-RU" sz="1800" b="0" strike="noStrike" spc="-1">
              <a:latin typeface="Arial"/>
            </a:endParaRPr>
          </a:p>
          <a:p>
            <a:pPr>
              <a:lnSpc>
                <a:spcPct val="100000"/>
              </a:lnSpc>
            </a:pPr>
            <a:r>
              <a:rPr lang="ru-RU" sz="1800" b="0" strike="noStrike" spc="-1">
                <a:solidFill>
                  <a:srgbClr val="000000"/>
                </a:solidFill>
                <a:latin typeface="Verdana"/>
                <a:ea typeface="DejaVu Sans"/>
              </a:rPr>
              <a:t>    своего служебного положения, а равно в крупном </a:t>
            </a:r>
            <a:endParaRPr lang="ru-RU" sz="1800" b="0" strike="noStrike" spc="-1">
              <a:latin typeface="Arial"/>
            </a:endParaRPr>
          </a:p>
          <a:p>
            <a:pPr>
              <a:lnSpc>
                <a:spcPct val="100000"/>
              </a:lnSpc>
            </a:pPr>
            <a:r>
              <a:rPr lang="ru-RU" sz="1800" b="0" strike="noStrike" spc="-1">
                <a:solidFill>
                  <a:srgbClr val="000000"/>
                </a:solidFill>
                <a:latin typeface="Verdana"/>
                <a:ea typeface="DejaVu Sans"/>
              </a:rPr>
              <a:t>    размере</a:t>
            </a:r>
            <a:endParaRPr lang="ru-RU" sz="1800" b="0" strike="noStrike" spc="-1">
              <a:latin typeface="Arial"/>
            </a:endParaRPr>
          </a:p>
          <a:p>
            <a:pPr>
              <a:lnSpc>
                <a:spcPct val="100000"/>
              </a:lnSpc>
            </a:pPr>
            <a:r>
              <a:rPr lang="ru-RU" sz="1800" b="0" strike="noStrike" spc="-1">
                <a:solidFill>
                  <a:srgbClr val="000000"/>
                </a:solidFill>
                <a:latin typeface="Verdana"/>
                <a:ea typeface="DejaVu Sans"/>
              </a:rPr>
              <a:t>4. Мошенничество, совершенное организованной группой либо в</a:t>
            </a:r>
            <a:endParaRPr lang="ru-RU" sz="1800" b="0" strike="noStrike" spc="-1">
              <a:latin typeface="Arial"/>
            </a:endParaRPr>
          </a:p>
          <a:p>
            <a:pPr>
              <a:lnSpc>
                <a:spcPct val="100000"/>
              </a:lnSpc>
            </a:pPr>
            <a:r>
              <a:rPr lang="ru-RU" sz="1800" b="0" strike="noStrike" spc="-1">
                <a:solidFill>
                  <a:srgbClr val="000000"/>
                </a:solidFill>
                <a:latin typeface="Verdana"/>
                <a:ea typeface="DejaVu Sans"/>
              </a:rPr>
              <a:t>    особо крупном размере</a:t>
            </a:r>
            <a:endParaRPr lang="ru-RU" sz="1800" b="0" strike="noStrike" spc="-1">
              <a:latin typeface="Arial"/>
            </a:endParaRPr>
          </a:p>
          <a:p>
            <a:pPr>
              <a:lnSpc>
                <a:spcPct val="100000"/>
              </a:lnSpc>
            </a:pPr>
            <a:endParaRPr lang="ru-RU" sz="1800" b="0" strike="noStrike" spc="-1">
              <a:latin typeface="Arial"/>
            </a:endParaRPr>
          </a:p>
        </p:txBody>
      </p:sp>
      <p:sp>
        <p:nvSpPr>
          <p:cNvPr id="263" name="CustomShape 3"/>
          <p:cNvSpPr/>
          <p:nvPr/>
        </p:nvSpPr>
        <p:spPr>
          <a:xfrm>
            <a:off x="142920" y="4214880"/>
            <a:ext cx="8856360" cy="638280"/>
          </a:xfrm>
          <a:prstGeom prst="rect">
            <a:avLst/>
          </a:prstGeom>
          <a:noFill/>
          <a:ln w="19080">
            <a:solidFill>
              <a:srgbClr val="000000"/>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1" strike="noStrike" spc="-1">
                <a:solidFill>
                  <a:srgbClr val="000000"/>
                </a:solidFill>
                <a:latin typeface="Verdana"/>
                <a:ea typeface="DejaVu Sans"/>
              </a:rPr>
              <a:t>Обман -</a:t>
            </a:r>
            <a:r>
              <a:rPr lang="ru-RU" sz="1800" b="0" strike="noStrike" spc="-1">
                <a:solidFill>
                  <a:srgbClr val="000000"/>
                </a:solidFill>
                <a:latin typeface="Verdana"/>
                <a:ea typeface="DejaVu Sans"/>
              </a:rPr>
              <a:t> это ложь, неправда, введение в заблуждение, нарушение обещания.</a:t>
            </a:r>
            <a:endParaRPr lang="ru-RU" sz="1800" b="0" strike="noStrike" spc="-1">
              <a:latin typeface="Arial"/>
            </a:endParaRPr>
          </a:p>
        </p:txBody>
      </p:sp>
      <p:sp>
        <p:nvSpPr>
          <p:cNvPr id="264" name="CustomShape 4"/>
          <p:cNvSpPr/>
          <p:nvPr/>
        </p:nvSpPr>
        <p:spPr>
          <a:xfrm>
            <a:off x="71280" y="5997240"/>
            <a:ext cx="8928000" cy="1186920"/>
          </a:xfrm>
          <a:prstGeom prst="rect">
            <a:avLst/>
          </a:prstGeom>
          <a:noFill/>
          <a:ln w="19080">
            <a:solidFill>
              <a:srgbClr val="000000"/>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1800" b="0" strike="noStrike" spc="-1">
                <a:solidFill>
                  <a:srgbClr val="000000"/>
                </a:solidFill>
                <a:latin typeface="Verdana"/>
                <a:ea typeface="DejaVu Sans"/>
              </a:rPr>
              <a:t>окончено с момента причинения ущерба собственнику или иному владельцу похищенного имущества и получения возможности распоряжаться указанным предметом</a:t>
            </a:r>
            <a:endParaRPr lang="ru-RU" sz="1800" b="0" strike="noStrike" spc="-1">
              <a:latin typeface="Arial"/>
            </a:endParaRPr>
          </a:p>
          <a:p>
            <a:pPr algn="ctr">
              <a:lnSpc>
                <a:spcPct val="100000"/>
              </a:lnSpc>
            </a:pPr>
            <a:endParaRPr lang="ru-RU" sz="1800" b="0" strike="noStrike" spc="-1">
              <a:latin typeface="Arial"/>
            </a:endParaRPr>
          </a:p>
        </p:txBody>
      </p:sp>
      <p:sp>
        <p:nvSpPr>
          <p:cNvPr id="265" name="CustomShape 5"/>
          <p:cNvSpPr/>
          <p:nvPr/>
        </p:nvSpPr>
        <p:spPr>
          <a:xfrm>
            <a:off x="142920" y="4929120"/>
            <a:ext cx="8856360" cy="912600"/>
          </a:xfrm>
          <a:prstGeom prst="rect">
            <a:avLst/>
          </a:prstGeom>
          <a:noFill/>
          <a:ln w="19080">
            <a:solidFill>
              <a:srgbClr val="000000"/>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1" strike="noStrike" spc="-1">
                <a:solidFill>
                  <a:srgbClr val="000000"/>
                </a:solidFill>
                <a:latin typeface="Verdana"/>
                <a:ea typeface="DejaVu Sans"/>
              </a:rPr>
              <a:t>Злоупотребление доверием -</a:t>
            </a:r>
            <a:r>
              <a:rPr lang="ru-RU" sz="1800" b="0" strike="noStrike" spc="-1">
                <a:solidFill>
                  <a:srgbClr val="000000"/>
                </a:solidFill>
                <a:latin typeface="Verdana"/>
                <a:ea typeface="DejaVu Sans"/>
              </a:rPr>
              <a:t> предполагает использование доверительных отношений, сложившихся с потерпевшим, для завладения чужим имуществом.</a:t>
            </a:r>
            <a:endParaRPr lang="ru-RU" sz="1800" b="0" strike="noStrike" spc="-1">
              <a:latin typeface="Arial"/>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tile/>
        </a:blipFill>
        <a:effectLst/>
      </p:bgPr>
    </p:bg>
    <p:spTree>
      <p:nvGrpSpPr>
        <p:cNvPr id="1" name=""/>
        <p:cNvGrpSpPr/>
        <p:nvPr/>
      </p:nvGrpSpPr>
      <p:grpSpPr>
        <a:xfrm>
          <a:off x="0" y="0"/>
          <a:ext cx="0" cy="0"/>
          <a:chOff x="0" y="0"/>
          <a:chExt cx="0" cy="0"/>
        </a:xfrm>
      </p:grpSpPr>
      <p:sp>
        <p:nvSpPr>
          <p:cNvPr id="266" name="CustomShape 1"/>
          <p:cNvSpPr/>
          <p:nvPr/>
        </p:nvSpPr>
        <p:spPr>
          <a:xfrm>
            <a:off x="0" y="0"/>
            <a:ext cx="9142560" cy="82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i="1" strike="noStrike" spc="-1">
                <a:solidFill>
                  <a:srgbClr val="CF2E2B"/>
                </a:solidFill>
                <a:latin typeface="Times New Roman"/>
                <a:ea typeface="DejaVu Sans"/>
              </a:rPr>
              <a:t>Квалифицированные виды мошенничества (ч.ч.2,3 и 4 ст.159 УК РФ)</a:t>
            </a:r>
            <a:endParaRPr lang="ru-RU" sz="2400" b="0" strike="noStrike" spc="-1">
              <a:latin typeface="Arial"/>
            </a:endParaRPr>
          </a:p>
        </p:txBody>
      </p:sp>
      <p:sp>
        <p:nvSpPr>
          <p:cNvPr id="267" name="CustomShape 2"/>
          <p:cNvSpPr/>
          <p:nvPr/>
        </p:nvSpPr>
        <p:spPr>
          <a:xfrm>
            <a:off x="2286000" y="714240"/>
            <a:ext cx="4141800" cy="64152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600" b="1" strike="noStrike" spc="-1">
                <a:solidFill>
                  <a:srgbClr val="FFFFFF"/>
                </a:solidFill>
                <a:latin typeface="Times New Roman"/>
                <a:ea typeface="DejaVu Sans"/>
              </a:rPr>
              <a:t>Мошенничество, совершенное</a:t>
            </a:r>
            <a:endParaRPr lang="ru-RU" sz="1600" b="0" strike="noStrike" spc="-1">
              <a:latin typeface="Arial"/>
            </a:endParaRPr>
          </a:p>
        </p:txBody>
      </p:sp>
      <p:sp>
        <p:nvSpPr>
          <p:cNvPr id="268" name="CustomShape 3"/>
          <p:cNvSpPr/>
          <p:nvPr/>
        </p:nvSpPr>
        <p:spPr>
          <a:xfrm>
            <a:off x="1285920" y="2500200"/>
            <a:ext cx="1141560" cy="427320"/>
          </a:xfrm>
          <a:prstGeom prst="ellipse">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600" b="0" strike="noStrike" spc="-1">
                <a:solidFill>
                  <a:srgbClr val="FFFFFF"/>
                </a:solidFill>
                <a:latin typeface="Times New Roman"/>
                <a:ea typeface="DejaVu Sans"/>
              </a:rPr>
              <a:t>ч.2</a:t>
            </a:r>
            <a:endParaRPr lang="ru-RU" sz="1600" b="0" strike="noStrike" spc="-1">
              <a:latin typeface="Arial"/>
            </a:endParaRPr>
          </a:p>
        </p:txBody>
      </p:sp>
      <p:sp>
        <p:nvSpPr>
          <p:cNvPr id="269" name="CustomShape 4"/>
          <p:cNvSpPr/>
          <p:nvPr/>
        </p:nvSpPr>
        <p:spPr>
          <a:xfrm>
            <a:off x="4214880" y="2500200"/>
            <a:ext cx="1141560" cy="427320"/>
          </a:xfrm>
          <a:prstGeom prst="ellipse">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600" b="0" strike="noStrike" spc="-1">
                <a:solidFill>
                  <a:srgbClr val="FFFFFF"/>
                </a:solidFill>
                <a:latin typeface="Times New Roman"/>
                <a:ea typeface="DejaVu Sans"/>
              </a:rPr>
              <a:t>ч.3</a:t>
            </a:r>
            <a:endParaRPr lang="ru-RU" sz="1600" b="0" strike="noStrike" spc="-1">
              <a:latin typeface="Arial"/>
            </a:endParaRPr>
          </a:p>
        </p:txBody>
      </p:sp>
      <p:sp>
        <p:nvSpPr>
          <p:cNvPr id="270" name="CustomShape 5"/>
          <p:cNvSpPr/>
          <p:nvPr/>
        </p:nvSpPr>
        <p:spPr>
          <a:xfrm>
            <a:off x="6929280" y="2500200"/>
            <a:ext cx="1070280" cy="427320"/>
          </a:xfrm>
          <a:prstGeom prst="ellipse">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600" b="0" strike="noStrike" spc="-1">
                <a:solidFill>
                  <a:srgbClr val="FFFFFF"/>
                </a:solidFill>
                <a:latin typeface="Times New Roman"/>
                <a:ea typeface="DejaVu Sans"/>
              </a:rPr>
              <a:t>ч.4</a:t>
            </a:r>
            <a:endParaRPr lang="ru-RU" sz="1600" b="0" strike="noStrike" spc="-1">
              <a:latin typeface="Arial"/>
            </a:endParaRPr>
          </a:p>
        </p:txBody>
      </p:sp>
      <p:sp>
        <p:nvSpPr>
          <p:cNvPr id="271" name="CustomShape 6"/>
          <p:cNvSpPr/>
          <p:nvPr/>
        </p:nvSpPr>
        <p:spPr>
          <a:xfrm>
            <a:off x="214200" y="4071960"/>
            <a:ext cx="1188000" cy="185580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600" b="0" strike="noStrike" spc="-1">
                <a:solidFill>
                  <a:srgbClr val="FFFFFF"/>
                </a:solidFill>
                <a:latin typeface="Times New Roman"/>
                <a:ea typeface="DejaVu Sans"/>
              </a:rPr>
              <a:t>группой лиц по предварительному сговору </a:t>
            </a:r>
            <a:endParaRPr lang="ru-RU" sz="1600" b="0" strike="noStrike" spc="-1">
              <a:latin typeface="Arial"/>
            </a:endParaRPr>
          </a:p>
        </p:txBody>
      </p:sp>
      <p:sp>
        <p:nvSpPr>
          <p:cNvPr id="272" name="CustomShape 7"/>
          <p:cNvSpPr/>
          <p:nvPr/>
        </p:nvSpPr>
        <p:spPr>
          <a:xfrm>
            <a:off x="1500120" y="4071960"/>
            <a:ext cx="1355760" cy="185580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600" b="0" strike="noStrike" spc="-1">
                <a:solidFill>
                  <a:srgbClr val="FFFFFF"/>
                </a:solidFill>
                <a:latin typeface="Times New Roman"/>
                <a:ea typeface="DejaVu Sans"/>
              </a:rPr>
              <a:t>с причинением значительного ущерба гражданину (см.прим.2 к ст.158 УК)</a:t>
            </a:r>
            <a:endParaRPr lang="ru-RU" sz="1600" b="0" strike="noStrike" spc="-1">
              <a:latin typeface="Arial"/>
            </a:endParaRPr>
          </a:p>
        </p:txBody>
      </p:sp>
      <p:sp>
        <p:nvSpPr>
          <p:cNvPr id="273" name="CustomShape 8"/>
          <p:cNvSpPr/>
          <p:nvPr/>
        </p:nvSpPr>
        <p:spPr>
          <a:xfrm>
            <a:off x="3643200" y="4071960"/>
            <a:ext cx="1212840" cy="185580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600" b="0" strike="noStrike" spc="-1">
                <a:solidFill>
                  <a:srgbClr val="FFFFFF"/>
                </a:solidFill>
                <a:latin typeface="Times New Roman"/>
                <a:ea typeface="DejaVu Sans"/>
              </a:rPr>
              <a:t>лицом с использованием своего служебного положения</a:t>
            </a:r>
            <a:endParaRPr lang="ru-RU" sz="1600" b="0" strike="noStrike" spc="-1">
              <a:latin typeface="Arial"/>
            </a:endParaRPr>
          </a:p>
        </p:txBody>
      </p:sp>
      <p:sp>
        <p:nvSpPr>
          <p:cNvPr id="274" name="CustomShape 9"/>
          <p:cNvSpPr/>
          <p:nvPr/>
        </p:nvSpPr>
        <p:spPr>
          <a:xfrm>
            <a:off x="5000760" y="4071960"/>
            <a:ext cx="1070280" cy="185580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600" b="0" strike="noStrike" spc="-1">
                <a:solidFill>
                  <a:srgbClr val="FFFFFF"/>
                </a:solidFill>
                <a:latin typeface="Times New Roman"/>
                <a:ea typeface="DejaVu Sans"/>
              </a:rPr>
              <a:t>в крупном размере (см.прим.4 к ст.158 УК) </a:t>
            </a:r>
            <a:endParaRPr lang="ru-RU" sz="1600" b="0" strike="noStrike" spc="-1">
              <a:latin typeface="Arial"/>
            </a:endParaRPr>
          </a:p>
        </p:txBody>
      </p:sp>
      <p:sp>
        <p:nvSpPr>
          <p:cNvPr id="275" name="CustomShape 10"/>
          <p:cNvSpPr/>
          <p:nvPr/>
        </p:nvSpPr>
        <p:spPr>
          <a:xfrm>
            <a:off x="6429240" y="4071960"/>
            <a:ext cx="1212840" cy="185580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600" b="0" strike="noStrike" spc="-1">
                <a:solidFill>
                  <a:srgbClr val="FFFFFF"/>
                </a:solidFill>
                <a:latin typeface="Times New Roman"/>
                <a:ea typeface="DejaVu Sans"/>
              </a:rPr>
              <a:t>организованной группой</a:t>
            </a:r>
            <a:endParaRPr lang="ru-RU" sz="1600" b="0" strike="noStrike" spc="-1">
              <a:latin typeface="Arial"/>
            </a:endParaRPr>
          </a:p>
        </p:txBody>
      </p:sp>
      <p:sp>
        <p:nvSpPr>
          <p:cNvPr id="276" name="CustomShape 11"/>
          <p:cNvSpPr/>
          <p:nvPr/>
        </p:nvSpPr>
        <p:spPr>
          <a:xfrm>
            <a:off x="7858080" y="4071960"/>
            <a:ext cx="1070280" cy="185580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600" b="0" strike="noStrike" spc="-1">
                <a:solidFill>
                  <a:srgbClr val="FFFFFF"/>
                </a:solidFill>
                <a:latin typeface="Times New Roman"/>
                <a:ea typeface="DejaVu Sans"/>
              </a:rPr>
              <a:t>в особо крупном размере м (см.прим 4 к ст.158 УК)</a:t>
            </a:r>
            <a:endParaRPr lang="ru-RU" sz="1600" b="0" strike="noStrike" spc="-1">
              <a:latin typeface="Arial"/>
            </a:endParaRPr>
          </a:p>
        </p:txBody>
      </p:sp>
      <p:sp>
        <p:nvSpPr>
          <p:cNvPr id="277" name="Line 12"/>
          <p:cNvSpPr/>
          <p:nvPr/>
        </p:nvSpPr>
        <p:spPr>
          <a:xfrm flipV="1">
            <a:off x="1857240" y="1357200"/>
            <a:ext cx="2500200" cy="114300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78" name="Line 13"/>
          <p:cNvSpPr/>
          <p:nvPr/>
        </p:nvSpPr>
        <p:spPr>
          <a:xfrm>
            <a:off x="4357440" y="1357200"/>
            <a:ext cx="428760" cy="114300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79" name="Line 14"/>
          <p:cNvSpPr/>
          <p:nvPr/>
        </p:nvSpPr>
        <p:spPr>
          <a:xfrm>
            <a:off x="4357440" y="1357200"/>
            <a:ext cx="3108240" cy="114300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80" name="Line 15"/>
          <p:cNvSpPr/>
          <p:nvPr/>
        </p:nvSpPr>
        <p:spPr>
          <a:xfrm>
            <a:off x="714240" y="3500280"/>
            <a:ext cx="1643040" cy="144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81" name="Line 16"/>
          <p:cNvSpPr/>
          <p:nvPr/>
        </p:nvSpPr>
        <p:spPr>
          <a:xfrm flipH="1">
            <a:off x="712440" y="3501720"/>
            <a:ext cx="1800" cy="92880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82" name="Line 17"/>
          <p:cNvSpPr/>
          <p:nvPr/>
        </p:nvSpPr>
        <p:spPr>
          <a:xfrm flipH="1">
            <a:off x="2355840" y="3501720"/>
            <a:ext cx="1440" cy="64296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83" name="Line 18"/>
          <p:cNvSpPr/>
          <p:nvPr/>
        </p:nvSpPr>
        <p:spPr>
          <a:xfrm flipH="1">
            <a:off x="1855440" y="2928600"/>
            <a:ext cx="1800" cy="57312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84" name="Line 19"/>
          <p:cNvSpPr/>
          <p:nvPr/>
        </p:nvSpPr>
        <p:spPr>
          <a:xfrm>
            <a:off x="3929040" y="3500280"/>
            <a:ext cx="1643040" cy="144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85" name="Line 20"/>
          <p:cNvSpPr/>
          <p:nvPr/>
        </p:nvSpPr>
        <p:spPr>
          <a:xfrm flipH="1">
            <a:off x="3927240" y="3501720"/>
            <a:ext cx="1800" cy="57168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86" name="Line 21"/>
          <p:cNvSpPr/>
          <p:nvPr/>
        </p:nvSpPr>
        <p:spPr>
          <a:xfrm flipH="1">
            <a:off x="5572080" y="3501720"/>
            <a:ext cx="1440" cy="78588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87" name="Line 22"/>
          <p:cNvSpPr/>
          <p:nvPr/>
        </p:nvSpPr>
        <p:spPr>
          <a:xfrm flipH="1">
            <a:off x="4786200" y="2928600"/>
            <a:ext cx="1440" cy="57312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88" name="Line 23"/>
          <p:cNvSpPr/>
          <p:nvPr/>
        </p:nvSpPr>
        <p:spPr>
          <a:xfrm flipH="1">
            <a:off x="7036560" y="2865960"/>
            <a:ext cx="49680" cy="120564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89" name="Line 24"/>
          <p:cNvSpPr/>
          <p:nvPr/>
        </p:nvSpPr>
        <p:spPr>
          <a:xfrm>
            <a:off x="7072200" y="3429000"/>
            <a:ext cx="1428840" cy="144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290" name="Line 25"/>
          <p:cNvSpPr/>
          <p:nvPr/>
        </p:nvSpPr>
        <p:spPr>
          <a:xfrm flipH="1">
            <a:off x="8501040" y="3430440"/>
            <a:ext cx="1440" cy="642960"/>
          </a:xfrm>
          <a:prstGeom prst="line">
            <a:avLst/>
          </a:prstGeom>
          <a:ln w="9360">
            <a:solidFill>
              <a:srgbClr val="4A7EBB"/>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tile/>
        </a:blipFill>
        <a:effectLst/>
      </p:bgPr>
    </p:bg>
    <p:spTree>
      <p:nvGrpSpPr>
        <p:cNvPr id="1" name=""/>
        <p:cNvGrpSpPr/>
        <p:nvPr/>
      </p:nvGrpSpPr>
      <p:grpSpPr>
        <a:xfrm>
          <a:off x="0" y="0"/>
          <a:ext cx="0" cy="0"/>
          <a:chOff x="0" y="0"/>
          <a:chExt cx="0" cy="0"/>
        </a:xfrm>
      </p:grpSpPr>
      <p:sp>
        <p:nvSpPr>
          <p:cNvPr id="291" name="CustomShape 1"/>
          <p:cNvSpPr/>
          <p:nvPr/>
        </p:nvSpPr>
        <p:spPr>
          <a:xfrm>
            <a:off x="2555640" y="1052640"/>
            <a:ext cx="3814920" cy="790560"/>
          </a:xfrm>
          <a:prstGeom prst="roundRect">
            <a:avLst>
              <a:gd name="adj" fmla="val 16667"/>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800" b="0" strike="noStrike" spc="-1">
                <a:solidFill>
                  <a:srgbClr val="FFFFFF"/>
                </a:solidFill>
                <a:latin typeface="Calibri"/>
                <a:ea typeface="DejaVu Sans"/>
              </a:rPr>
              <a:t>Виды мошенничества</a:t>
            </a:r>
            <a:endParaRPr lang="ru-RU" sz="1800" b="0" strike="noStrike" spc="-1">
              <a:latin typeface="Arial"/>
            </a:endParaRPr>
          </a:p>
        </p:txBody>
      </p:sp>
      <p:sp>
        <p:nvSpPr>
          <p:cNvPr id="292" name="CustomShape 2"/>
          <p:cNvSpPr/>
          <p:nvPr/>
        </p:nvSpPr>
        <p:spPr>
          <a:xfrm>
            <a:off x="539640" y="2277000"/>
            <a:ext cx="2302920" cy="862560"/>
          </a:xfrm>
          <a:prstGeom prst="roundRect">
            <a:avLst>
              <a:gd name="adj" fmla="val 16667"/>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800" b="0" strike="noStrike" spc="-1">
                <a:solidFill>
                  <a:srgbClr val="FFFFFF"/>
                </a:solidFill>
                <a:latin typeface="Calibri"/>
                <a:ea typeface="DejaVu Sans"/>
              </a:rPr>
              <a:t>Общий состав мошенничества </a:t>
            </a:r>
            <a:endParaRPr lang="ru-RU" sz="1800" b="0" strike="noStrike" spc="-1">
              <a:latin typeface="Arial"/>
            </a:endParaRPr>
          </a:p>
          <a:p>
            <a:pPr algn="ctr">
              <a:lnSpc>
                <a:spcPct val="100000"/>
              </a:lnSpc>
            </a:pPr>
            <a:r>
              <a:rPr lang="ru-RU" sz="1800" b="0" strike="noStrike" spc="-1">
                <a:solidFill>
                  <a:srgbClr val="FFFFFF"/>
                </a:solidFill>
                <a:latin typeface="Calibri"/>
                <a:ea typeface="DejaVu Sans"/>
              </a:rPr>
              <a:t>(ст. 159 УК РФ)</a:t>
            </a:r>
            <a:endParaRPr lang="ru-RU" sz="1800" b="0" strike="noStrike" spc="-1">
              <a:latin typeface="Arial"/>
            </a:endParaRPr>
          </a:p>
        </p:txBody>
      </p:sp>
      <p:sp>
        <p:nvSpPr>
          <p:cNvPr id="293" name="CustomShape 3"/>
          <p:cNvSpPr/>
          <p:nvPr/>
        </p:nvSpPr>
        <p:spPr>
          <a:xfrm>
            <a:off x="683640" y="3380400"/>
            <a:ext cx="2446920" cy="839160"/>
          </a:xfrm>
          <a:prstGeom prst="roundRect">
            <a:avLst>
              <a:gd name="adj" fmla="val 16667"/>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800" b="0" strike="noStrike" spc="-1">
                <a:solidFill>
                  <a:srgbClr val="FFFFFF"/>
                </a:solidFill>
                <a:latin typeface="Calibri"/>
                <a:ea typeface="DejaVu Sans"/>
              </a:rPr>
              <a:t>Мошенничество в сфере кредитования (ст. 159.1 УК РФ)</a:t>
            </a:r>
            <a:endParaRPr lang="ru-RU" sz="1800" b="0" strike="noStrike" spc="-1">
              <a:latin typeface="Arial"/>
            </a:endParaRPr>
          </a:p>
        </p:txBody>
      </p:sp>
      <p:sp>
        <p:nvSpPr>
          <p:cNvPr id="294" name="CustomShape 4"/>
          <p:cNvSpPr/>
          <p:nvPr/>
        </p:nvSpPr>
        <p:spPr>
          <a:xfrm>
            <a:off x="1907640" y="4545000"/>
            <a:ext cx="2465280" cy="898560"/>
          </a:xfrm>
          <a:prstGeom prst="roundRect">
            <a:avLst>
              <a:gd name="adj" fmla="val 16667"/>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800" b="0" strike="noStrike" spc="-1">
                <a:solidFill>
                  <a:srgbClr val="FFFFFF"/>
                </a:solidFill>
                <a:latin typeface="Calibri"/>
                <a:ea typeface="DejaVu Sans"/>
              </a:rPr>
              <a:t>Мошенничество при получении выплат </a:t>
            </a:r>
            <a:endParaRPr lang="ru-RU" sz="1800" b="0" strike="noStrike" spc="-1">
              <a:latin typeface="Arial"/>
            </a:endParaRPr>
          </a:p>
          <a:p>
            <a:pPr algn="ctr">
              <a:lnSpc>
                <a:spcPct val="100000"/>
              </a:lnSpc>
            </a:pPr>
            <a:r>
              <a:rPr lang="ru-RU" sz="1800" b="0" strike="noStrike" spc="-1">
                <a:solidFill>
                  <a:srgbClr val="FFFFFF"/>
                </a:solidFill>
                <a:latin typeface="Calibri"/>
                <a:ea typeface="DejaVu Sans"/>
              </a:rPr>
              <a:t>(ст.159.2 УК РФ)</a:t>
            </a:r>
            <a:endParaRPr lang="ru-RU" sz="1800" b="0" strike="noStrike" spc="-1">
              <a:latin typeface="Arial"/>
            </a:endParaRPr>
          </a:p>
        </p:txBody>
      </p:sp>
      <p:sp>
        <p:nvSpPr>
          <p:cNvPr id="295" name="CustomShape 5"/>
          <p:cNvSpPr/>
          <p:nvPr/>
        </p:nvSpPr>
        <p:spPr>
          <a:xfrm>
            <a:off x="3276000" y="3285000"/>
            <a:ext cx="2806920" cy="1030320"/>
          </a:xfrm>
          <a:prstGeom prst="roundRect">
            <a:avLst>
              <a:gd name="adj" fmla="val 16667"/>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800" b="0" strike="noStrike" spc="-1">
                <a:solidFill>
                  <a:srgbClr val="FFFFFF"/>
                </a:solidFill>
                <a:latin typeface="Calibri"/>
                <a:ea typeface="DejaVu Sans"/>
              </a:rPr>
              <a:t>Мошенничество с использованием платежных карт </a:t>
            </a:r>
            <a:endParaRPr lang="ru-RU" sz="1800" b="0" strike="noStrike" spc="-1">
              <a:latin typeface="Arial"/>
            </a:endParaRPr>
          </a:p>
          <a:p>
            <a:pPr algn="ctr">
              <a:lnSpc>
                <a:spcPct val="100000"/>
              </a:lnSpc>
            </a:pPr>
            <a:r>
              <a:rPr lang="ru-RU" sz="1800" b="0" strike="noStrike" spc="-1">
                <a:solidFill>
                  <a:srgbClr val="FFFFFF"/>
                </a:solidFill>
                <a:latin typeface="Calibri"/>
                <a:ea typeface="DejaVu Sans"/>
              </a:rPr>
              <a:t>(ст. 159.3 УК РФ)</a:t>
            </a:r>
            <a:endParaRPr lang="ru-RU" sz="1800" b="0" strike="noStrike" spc="-1">
              <a:latin typeface="Arial"/>
            </a:endParaRPr>
          </a:p>
        </p:txBody>
      </p:sp>
      <p:sp>
        <p:nvSpPr>
          <p:cNvPr id="296" name="CustomShape 6"/>
          <p:cNvSpPr/>
          <p:nvPr/>
        </p:nvSpPr>
        <p:spPr>
          <a:xfrm>
            <a:off x="4680000" y="4545000"/>
            <a:ext cx="3346920" cy="1042560"/>
          </a:xfrm>
          <a:prstGeom prst="roundRect">
            <a:avLst>
              <a:gd name="adj" fmla="val 16667"/>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800" b="0" strike="noStrike" spc="-1">
                <a:solidFill>
                  <a:srgbClr val="FFFFFF"/>
                </a:solidFill>
                <a:latin typeface="Calibri"/>
                <a:ea typeface="DejaVu Sans"/>
              </a:rPr>
              <a:t>Мошенничество в сфере предпринимательской деятельности (ст. 159.4 УК РФ) (утратило силу)</a:t>
            </a:r>
            <a:endParaRPr lang="ru-RU" sz="1800" b="0" strike="noStrike" spc="-1">
              <a:latin typeface="Arial"/>
            </a:endParaRPr>
          </a:p>
        </p:txBody>
      </p:sp>
      <p:sp>
        <p:nvSpPr>
          <p:cNvPr id="297" name="CustomShape 7"/>
          <p:cNvSpPr/>
          <p:nvPr/>
        </p:nvSpPr>
        <p:spPr>
          <a:xfrm>
            <a:off x="6377040" y="3380400"/>
            <a:ext cx="2513880" cy="839160"/>
          </a:xfrm>
          <a:prstGeom prst="roundRect">
            <a:avLst>
              <a:gd name="adj" fmla="val 16667"/>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800" b="0" strike="noStrike" spc="-1">
                <a:solidFill>
                  <a:srgbClr val="FFFFFF"/>
                </a:solidFill>
                <a:latin typeface="Calibri"/>
                <a:ea typeface="DejaVu Sans"/>
              </a:rPr>
              <a:t>Мошенничество в сфере страхования </a:t>
            </a:r>
            <a:endParaRPr lang="ru-RU" sz="1800" b="0" strike="noStrike" spc="-1">
              <a:latin typeface="Arial"/>
            </a:endParaRPr>
          </a:p>
          <a:p>
            <a:pPr algn="ctr">
              <a:lnSpc>
                <a:spcPct val="100000"/>
              </a:lnSpc>
            </a:pPr>
            <a:r>
              <a:rPr lang="ru-RU" sz="1800" b="0" strike="noStrike" spc="-1">
                <a:solidFill>
                  <a:srgbClr val="FFFFFF"/>
                </a:solidFill>
                <a:latin typeface="Calibri"/>
                <a:ea typeface="DejaVu Sans"/>
              </a:rPr>
              <a:t>(ст. 159.5 УК РФ)</a:t>
            </a:r>
            <a:endParaRPr lang="ru-RU" sz="1800" b="0" strike="noStrike" spc="-1">
              <a:latin typeface="Arial"/>
            </a:endParaRPr>
          </a:p>
        </p:txBody>
      </p:sp>
      <p:sp>
        <p:nvSpPr>
          <p:cNvPr id="298" name="CustomShape 8"/>
          <p:cNvSpPr/>
          <p:nvPr/>
        </p:nvSpPr>
        <p:spPr>
          <a:xfrm>
            <a:off x="5364000" y="2277000"/>
            <a:ext cx="3166920" cy="890280"/>
          </a:xfrm>
          <a:prstGeom prst="roundRect">
            <a:avLst>
              <a:gd name="adj" fmla="val 16667"/>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800" b="0" strike="noStrike" spc="-1">
                <a:solidFill>
                  <a:srgbClr val="FFFFFF"/>
                </a:solidFill>
                <a:latin typeface="Calibri"/>
                <a:ea typeface="DejaVu Sans"/>
              </a:rPr>
              <a:t>Мошенничество в сфере компьютерной информации (ст. 159.6 УК РФ)</a:t>
            </a:r>
            <a:endParaRPr lang="ru-RU" sz="1800" b="0" strike="noStrike" spc="-1">
              <a:latin typeface="Arial"/>
            </a:endParaRPr>
          </a:p>
        </p:txBody>
      </p:sp>
      <p:sp>
        <p:nvSpPr>
          <p:cNvPr id="299" name="Line 9"/>
          <p:cNvSpPr/>
          <p:nvPr/>
        </p:nvSpPr>
        <p:spPr>
          <a:xfrm>
            <a:off x="4283640" y="1844640"/>
            <a:ext cx="0" cy="14400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300" name="Line 10"/>
          <p:cNvSpPr/>
          <p:nvPr/>
        </p:nvSpPr>
        <p:spPr>
          <a:xfrm flipV="1">
            <a:off x="827280" y="1844640"/>
            <a:ext cx="7921080" cy="72000"/>
          </a:xfrm>
          <a:prstGeom prst="line">
            <a:avLst/>
          </a:prstGeom>
          <a:ln w="9360">
            <a:solidFill>
              <a:srgbClr val="4A7EBB"/>
            </a:solidFill>
            <a:round/>
          </a:ln>
        </p:spPr>
        <p:style>
          <a:lnRef idx="0">
            <a:scrgbClr r="0" g="0" b="0"/>
          </a:lnRef>
          <a:fillRef idx="0">
            <a:scrgbClr r="0" g="0" b="0"/>
          </a:fillRef>
          <a:effectRef idx="0">
            <a:scrgbClr r="0" g="0" b="0"/>
          </a:effectRef>
          <a:fontRef idx="minor"/>
        </p:style>
      </p:sp>
      <p:sp>
        <p:nvSpPr>
          <p:cNvPr id="301" name="CustomShape 11"/>
          <p:cNvSpPr/>
          <p:nvPr/>
        </p:nvSpPr>
        <p:spPr>
          <a:xfrm>
            <a:off x="827640" y="1917000"/>
            <a:ext cx="360" cy="358560"/>
          </a:xfrm>
          <a:custGeom>
            <a:avLst/>
            <a:gdLst/>
            <a:ahLst/>
            <a:cxnLst/>
            <a:rect l="l" t="t" r="r" b="b"/>
            <a:pathLst>
              <a:path w="21600" h="21600">
                <a:moveTo>
                  <a:pt x="0" y="0"/>
                </a:moveTo>
                <a:lnTo>
                  <a:pt x="21600" y="21600"/>
                </a:lnTo>
              </a:path>
            </a:pathLst>
          </a:custGeom>
          <a:noFill/>
          <a:ln w="9360">
            <a:solidFill>
              <a:srgbClr val="4A7EBB"/>
            </a:solidFill>
            <a:round/>
            <a:tailEnd type="arrow" w="med" len="med"/>
          </a:ln>
        </p:spPr>
        <p:style>
          <a:lnRef idx="0">
            <a:scrgbClr r="0" g="0" b="0"/>
          </a:lnRef>
          <a:fillRef idx="0">
            <a:scrgbClr r="0" g="0" b="0"/>
          </a:fillRef>
          <a:effectRef idx="0">
            <a:scrgbClr r="0" g="0" b="0"/>
          </a:effectRef>
          <a:fontRef idx="minor"/>
        </p:style>
      </p:sp>
      <p:sp>
        <p:nvSpPr>
          <p:cNvPr id="302" name="CustomShape 12"/>
          <p:cNvSpPr/>
          <p:nvPr/>
        </p:nvSpPr>
        <p:spPr>
          <a:xfrm>
            <a:off x="2988000" y="1881000"/>
            <a:ext cx="360" cy="1402560"/>
          </a:xfrm>
          <a:custGeom>
            <a:avLst/>
            <a:gdLst/>
            <a:ahLst/>
            <a:cxnLst/>
            <a:rect l="l" t="t" r="r" b="b"/>
            <a:pathLst>
              <a:path w="21600" h="21600">
                <a:moveTo>
                  <a:pt x="0" y="0"/>
                </a:moveTo>
                <a:lnTo>
                  <a:pt x="21600" y="21600"/>
                </a:lnTo>
              </a:path>
            </a:pathLst>
          </a:custGeom>
          <a:noFill/>
          <a:ln w="9360">
            <a:solidFill>
              <a:srgbClr val="4A7EBB"/>
            </a:solidFill>
            <a:round/>
            <a:tailEnd type="arrow" w="med" len="med"/>
          </a:ln>
        </p:spPr>
        <p:style>
          <a:lnRef idx="0">
            <a:scrgbClr r="0" g="0" b="0"/>
          </a:lnRef>
          <a:fillRef idx="0">
            <a:scrgbClr r="0" g="0" b="0"/>
          </a:fillRef>
          <a:effectRef idx="0">
            <a:scrgbClr r="0" g="0" b="0"/>
          </a:effectRef>
          <a:fontRef idx="minor"/>
        </p:style>
      </p:sp>
      <p:sp>
        <p:nvSpPr>
          <p:cNvPr id="303" name="CustomShape 13"/>
          <p:cNvSpPr/>
          <p:nvPr/>
        </p:nvSpPr>
        <p:spPr>
          <a:xfrm>
            <a:off x="4284000" y="1989000"/>
            <a:ext cx="360" cy="1294560"/>
          </a:xfrm>
          <a:custGeom>
            <a:avLst/>
            <a:gdLst/>
            <a:ahLst/>
            <a:cxnLst/>
            <a:rect l="l" t="t" r="r" b="b"/>
            <a:pathLst>
              <a:path w="21600" h="21600">
                <a:moveTo>
                  <a:pt x="0" y="0"/>
                </a:moveTo>
                <a:lnTo>
                  <a:pt x="21600" y="21600"/>
                </a:lnTo>
              </a:path>
            </a:pathLst>
          </a:custGeom>
          <a:noFill/>
          <a:ln w="9360">
            <a:solidFill>
              <a:srgbClr val="4A7EBB"/>
            </a:solidFill>
            <a:round/>
            <a:tailEnd type="arrow" w="med" len="med"/>
          </a:ln>
        </p:spPr>
        <p:style>
          <a:lnRef idx="0">
            <a:scrgbClr r="0" g="0" b="0"/>
          </a:lnRef>
          <a:fillRef idx="0">
            <a:scrgbClr r="0" g="0" b="0"/>
          </a:fillRef>
          <a:effectRef idx="0">
            <a:scrgbClr r="0" g="0" b="0"/>
          </a:effectRef>
          <a:fontRef idx="minor"/>
        </p:style>
      </p:sp>
      <p:sp>
        <p:nvSpPr>
          <p:cNvPr id="304" name="CustomShape 14"/>
          <p:cNvSpPr/>
          <p:nvPr/>
        </p:nvSpPr>
        <p:spPr>
          <a:xfrm>
            <a:off x="7380360" y="1917000"/>
            <a:ext cx="360" cy="358560"/>
          </a:xfrm>
          <a:custGeom>
            <a:avLst/>
            <a:gdLst/>
            <a:ahLst/>
            <a:cxnLst/>
            <a:rect l="l" t="t" r="r" b="b"/>
            <a:pathLst>
              <a:path w="21600" h="21600">
                <a:moveTo>
                  <a:pt x="0" y="0"/>
                </a:moveTo>
                <a:lnTo>
                  <a:pt x="21600" y="21600"/>
                </a:lnTo>
              </a:path>
            </a:pathLst>
          </a:custGeom>
          <a:noFill/>
          <a:ln w="9360">
            <a:solidFill>
              <a:srgbClr val="4A7EBB"/>
            </a:solidFill>
            <a:round/>
            <a:tailEnd type="arrow" w="med" len="med"/>
          </a:ln>
        </p:spPr>
        <p:style>
          <a:lnRef idx="0">
            <a:scrgbClr r="0" g="0" b="0"/>
          </a:lnRef>
          <a:fillRef idx="0">
            <a:scrgbClr r="0" g="0" b="0"/>
          </a:fillRef>
          <a:effectRef idx="0">
            <a:scrgbClr r="0" g="0" b="0"/>
          </a:effectRef>
          <a:fontRef idx="minor"/>
        </p:style>
      </p:sp>
      <p:sp>
        <p:nvSpPr>
          <p:cNvPr id="305" name="CustomShape 15"/>
          <p:cNvSpPr/>
          <p:nvPr/>
        </p:nvSpPr>
        <p:spPr>
          <a:xfrm>
            <a:off x="8748360" y="1845000"/>
            <a:ext cx="360" cy="1438560"/>
          </a:xfrm>
          <a:custGeom>
            <a:avLst/>
            <a:gdLst/>
            <a:ahLst/>
            <a:cxnLst/>
            <a:rect l="l" t="t" r="r" b="b"/>
            <a:pathLst>
              <a:path w="21600" h="21600">
                <a:moveTo>
                  <a:pt x="0" y="0"/>
                </a:moveTo>
                <a:lnTo>
                  <a:pt x="21600" y="21600"/>
                </a:lnTo>
              </a:path>
            </a:pathLst>
          </a:custGeom>
          <a:noFill/>
          <a:ln w="9360">
            <a:solidFill>
              <a:srgbClr val="4A7EBB"/>
            </a:solidFill>
            <a:round/>
            <a:tailEnd type="arrow" w="med" len="med"/>
          </a:ln>
        </p:spPr>
        <p:style>
          <a:lnRef idx="0">
            <a:scrgbClr r="0" g="0" b="0"/>
          </a:lnRef>
          <a:fillRef idx="0">
            <a:scrgbClr r="0" g="0" b="0"/>
          </a:fillRef>
          <a:effectRef idx="0">
            <a:scrgbClr r="0" g="0" b="0"/>
          </a:effectRef>
          <a:fontRef idx="minor"/>
        </p:style>
      </p:sp>
      <p:sp>
        <p:nvSpPr>
          <p:cNvPr id="306" name="CustomShape 16"/>
          <p:cNvSpPr/>
          <p:nvPr/>
        </p:nvSpPr>
        <p:spPr>
          <a:xfrm>
            <a:off x="3141000" y="1917000"/>
            <a:ext cx="360" cy="2626920"/>
          </a:xfrm>
          <a:custGeom>
            <a:avLst/>
            <a:gdLst/>
            <a:ahLst/>
            <a:cxnLst/>
            <a:rect l="l" t="t" r="r" b="b"/>
            <a:pathLst>
              <a:path w="21600" h="21600">
                <a:moveTo>
                  <a:pt x="0" y="0"/>
                </a:moveTo>
                <a:lnTo>
                  <a:pt x="21600" y="21600"/>
                </a:lnTo>
              </a:path>
            </a:pathLst>
          </a:custGeom>
          <a:noFill/>
          <a:ln w="9360">
            <a:solidFill>
              <a:srgbClr val="4A7EBB"/>
            </a:solidFill>
            <a:round/>
            <a:tailEnd type="arrow" w="med" len="med"/>
          </a:ln>
        </p:spPr>
        <p:style>
          <a:lnRef idx="0">
            <a:scrgbClr r="0" g="0" b="0"/>
          </a:lnRef>
          <a:fillRef idx="0">
            <a:scrgbClr r="0" g="0" b="0"/>
          </a:fillRef>
          <a:effectRef idx="0">
            <a:scrgbClr r="0" g="0" b="0"/>
          </a:effectRef>
          <a:fontRef idx="minor"/>
        </p:style>
      </p:sp>
      <p:sp>
        <p:nvSpPr>
          <p:cNvPr id="307" name="CustomShape 17"/>
          <p:cNvSpPr/>
          <p:nvPr/>
        </p:nvSpPr>
        <p:spPr>
          <a:xfrm>
            <a:off x="4788000" y="1881000"/>
            <a:ext cx="1438560" cy="2554920"/>
          </a:xfrm>
          <a:custGeom>
            <a:avLst/>
            <a:gdLst/>
            <a:ahLst/>
            <a:cxnLst/>
            <a:rect l="l" t="t" r="r" b="b"/>
            <a:pathLst>
              <a:path w="21600" h="21600">
                <a:moveTo>
                  <a:pt x="0" y="0"/>
                </a:moveTo>
                <a:lnTo>
                  <a:pt x="21600" y="21600"/>
                </a:lnTo>
              </a:path>
            </a:pathLst>
          </a:custGeom>
          <a:noFill/>
          <a:ln w="9360">
            <a:solidFill>
              <a:srgbClr val="4A7EBB"/>
            </a:solidFill>
            <a:round/>
            <a:tailEnd type="arrow"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1554</TotalTime>
  <Words>754</Words>
  <Application>Microsoft Office PowerPoint</Application>
  <PresentationFormat>Экран (4:3)</PresentationFormat>
  <Paragraphs>76</Paragraphs>
  <Slides>9</Slides>
  <Notes>2</Notes>
  <HiddenSlides>0</HiddenSlides>
  <MMClips>0</MMClips>
  <ScaleCrop>false</ScaleCrop>
  <HeadingPairs>
    <vt:vector size="4" baseType="variant">
      <vt:variant>
        <vt:lpstr>Тема</vt:lpstr>
      </vt:variant>
      <vt:variant>
        <vt:i4>5</vt:i4>
      </vt:variant>
      <vt:variant>
        <vt:lpstr>Заголовки слайдов</vt:lpstr>
      </vt:variant>
      <vt:variant>
        <vt:i4>9</vt:i4>
      </vt:variant>
    </vt:vector>
  </HeadingPairs>
  <TitlesOfParts>
    <vt:vector size="14" baseType="lpstr">
      <vt:lpstr>Office Theme</vt:lpstr>
      <vt:lpstr>Office Theme</vt:lpstr>
      <vt:lpstr>Office Theme</vt:lpstr>
      <vt:lpstr>Office Theme</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Оксана</dc:creator>
  <cp:lastModifiedBy>user</cp:lastModifiedBy>
  <cp:revision>141</cp:revision>
  <dcterms:modified xsi:type="dcterms:W3CDTF">2022-02-15T06:51:07Z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22</vt:i4>
  </property>
</Properties>
</file>