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84" r:id="rId4"/>
    <p:sldId id="258" r:id="rId5"/>
    <p:sldId id="285" r:id="rId6"/>
    <p:sldId id="269" r:id="rId7"/>
    <p:sldId id="286" r:id="rId8"/>
    <p:sldId id="288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6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FE65E-5232-492B-8979-7C015057D839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FD93F-731E-47E6-B382-CC3D1126E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8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Презентацию подготовил ОМВД России по г. </a:t>
            </a:r>
            <a:r>
              <a:rPr lang="ru-RU" smtClean="0"/>
              <a:t>Нфтеюганску </a:t>
            </a:r>
            <a:r>
              <a:rPr lang="ru-RU" dirty="0" smtClean="0"/>
              <a:t>подполковник полиции Н.Н. </a:t>
            </a:r>
            <a:r>
              <a:rPr lang="ru-RU" dirty="0" err="1" smtClean="0"/>
              <a:t>Ананина</a:t>
            </a:r>
            <a:r>
              <a:rPr lang="ru-RU" dirty="0" smtClean="0"/>
              <a:t>, 2022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FD93F-731E-47E6-B382-CC3D1126EB4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1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446C93-EA2E-4630-AFC1-C60C5A922C0A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8E4EF3-1A05-41B9-A789-3F152ED281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8013576" cy="38497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Уголовная и административная ответственность за незаконный оборот наркотиков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Презентацию подготовил: </a:t>
            </a:r>
            <a:r>
              <a:rPr lang="ru-RU" sz="1200" dirty="0">
                <a:solidFill>
                  <a:schemeClr val="tx1"/>
                </a:solidFill>
              </a:rPr>
              <a:t>О</a:t>
            </a:r>
            <a:r>
              <a:rPr lang="ru-RU" sz="1200" dirty="0" smtClean="0">
                <a:solidFill>
                  <a:schemeClr val="tx1"/>
                </a:solidFill>
              </a:rPr>
              <a:t>МВД России по г. </a:t>
            </a:r>
            <a:r>
              <a:rPr lang="ru-RU" sz="1200" smtClean="0">
                <a:solidFill>
                  <a:schemeClr val="tx1"/>
                </a:solidFill>
              </a:rPr>
              <a:t>Нефтеюганску </a:t>
            </a:r>
            <a:r>
              <a:rPr lang="ru-RU" sz="1200" dirty="0" smtClean="0">
                <a:solidFill>
                  <a:schemeClr val="tx1"/>
                </a:solidFill>
              </a:rPr>
              <a:t>подполковник полиции Н.Н. </a:t>
            </a:r>
            <a:r>
              <a:rPr lang="ru-RU" sz="1200" dirty="0" err="1" smtClean="0">
                <a:solidFill>
                  <a:schemeClr val="tx1"/>
                </a:solidFill>
              </a:rPr>
              <a:t>Ананина</a:t>
            </a:r>
            <a:r>
              <a:rPr lang="ru-RU" sz="1200" dirty="0" smtClean="0">
                <a:solidFill>
                  <a:schemeClr val="tx1"/>
                </a:solidFill>
              </a:rPr>
              <a:t> 2022 год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260648"/>
            <a:ext cx="9073008" cy="46371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+mj-lt"/>
              </a:rPr>
              <a:t>Наркотические средства — вещества синтетического или естественного происхождения, препараты, растения, включенные в Перечень наркотических средств, психотропных веществ и их </a:t>
            </a:r>
            <a:r>
              <a:rPr lang="ru-RU" dirty="0" err="1">
                <a:latin typeface="+mj-lt"/>
              </a:rPr>
              <a:t>прекурсоров</a:t>
            </a:r>
            <a:r>
              <a:rPr lang="ru-RU" dirty="0">
                <a:latin typeface="+mj-lt"/>
              </a:rPr>
              <a:t>, подлежащих контролю в Российской Федерации, в соответствии с законодательством Российской Федерации, международными договорами Российской Федерации, в том числе Единой конвенцией о наркотических средствах 1961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7441"/>
            <a:ext cx="3528392" cy="2120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25144"/>
            <a:ext cx="2843808" cy="2132856"/>
          </a:xfrm>
          <a:prstGeom prst="rect">
            <a:avLst/>
          </a:prstGeo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25144"/>
            <a:ext cx="2884329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uikova\AppData\Local\Tem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81855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5148064" cy="496855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+mj-lt"/>
              </a:rPr>
              <a:t>           Уголовной </a:t>
            </a:r>
            <a:r>
              <a:rPr lang="ru-RU" sz="2000" dirty="0">
                <a:latin typeface="+mj-lt"/>
              </a:rPr>
              <a:t>ответственности за преступления в сфере незаконного оборота наркотиков подлежат лица, достигшие шестнадцатилетнего возраста. Исключением является их хищение и вымогательство: ответственность наступает </a:t>
            </a:r>
            <a:r>
              <a:rPr lang="ru-RU" sz="2000" dirty="0">
                <a:solidFill>
                  <a:srgbClr val="FF0000"/>
                </a:solidFill>
                <a:latin typeface="+mj-lt"/>
              </a:rPr>
              <a:t>с 14 лет</a:t>
            </a:r>
            <a:r>
              <a:rPr lang="ru-RU" sz="2000" dirty="0">
                <a:latin typeface="+mj-lt"/>
              </a:rPr>
              <a:t>. В случае если преступление совершено до наступления возраста уголовной ответственности, то </a:t>
            </a:r>
            <a:r>
              <a:rPr lang="ru-RU" sz="2000" dirty="0" smtClean="0">
                <a:latin typeface="+mj-lt"/>
              </a:rPr>
              <a:t>правоохранитель-</a:t>
            </a:r>
            <a:r>
              <a:rPr lang="ru-RU" sz="2000" dirty="0" err="1" smtClean="0">
                <a:latin typeface="+mj-lt"/>
              </a:rPr>
              <a:t>ные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органы совместно с комиссиями по делам несовершеннолетних имеют широкий арсенал мер воздействия к виновному лицу, а также его родителям либо лицам, их заменяющим.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624064" cy="271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zhuikova\AppData\Local\Temp\1644311496444376044701148053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05064"/>
            <a:ext cx="355547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zhuikova\AppData\Local\Tem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715980" cy="5730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37"/>
            <a:ext cx="8229600" cy="1143000"/>
          </a:xfrm>
        </p:spPr>
        <p:txBody>
          <a:bodyPr/>
          <a:lstStyle/>
          <a:p>
            <a:r>
              <a:rPr lang="ru-RU" dirty="0" smtClean="0"/>
              <a:t>САНКЦИИ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740" y="908720"/>
            <a:ext cx="9152740" cy="2520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ч. 2 ст. 87 УК РФ указывается на то, что к </a:t>
            </a:r>
            <a:r>
              <a:rPr lang="ru-RU" sz="2400" dirty="0" err="1" smtClean="0">
                <a:latin typeface="+mj-lt"/>
              </a:rPr>
              <a:t>несовершеннолет</a:t>
            </a:r>
            <a:r>
              <a:rPr lang="ru-RU" sz="2400" dirty="0" smtClean="0">
                <a:latin typeface="+mj-lt"/>
              </a:rPr>
              <a:t>-ним</a:t>
            </a:r>
            <a:r>
              <a:rPr lang="ru-RU" sz="2400" dirty="0">
                <a:latin typeface="+mj-lt"/>
              </a:rPr>
              <a:t>, совершившим преступления, могут быть применены принудительные меры воспитательного воздействия либо им может быть назначено наказание, а при </a:t>
            </a:r>
            <a:r>
              <a:rPr lang="ru-RU" sz="2400" dirty="0" smtClean="0">
                <a:latin typeface="+mj-lt"/>
              </a:rPr>
              <a:t>освобождении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от </a:t>
            </a:r>
            <a:r>
              <a:rPr lang="ru-RU" sz="2400" dirty="0">
                <a:latin typeface="+mj-lt"/>
              </a:rPr>
              <a:t>наказания судом они могут быть также </a:t>
            </a:r>
            <a:r>
              <a:rPr lang="ru-RU" sz="2400" dirty="0" smtClean="0">
                <a:latin typeface="+mj-lt"/>
              </a:rPr>
              <a:t>помещены</a:t>
            </a:r>
            <a:br>
              <a:rPr lang="ru-RU" sz="2400" dirty="0" smtClean="0">
                <a:latin typeface="+mj-lt"/>
              </a:rPr>
            </a:b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специальное учебно-воспитательное учреждение закрытого типа органа управления образованием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6192688" cy="31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uikova\AppData\Local\Temp\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huikova\AppData\Local\Tem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641"/>
            <a:ext cx="9144000" cy="646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056784" cy="469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566</TotalTime>
  <Words>186</Words>
  <Application>Microsoft Office PowerPoint</Application>
  <PresentationFormat>Экран 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Medium</vt:lpstr>
      <vt:lpstr>Wingdings 2</vt:lpstr>
      <vt:lpstr>Трек</vt:lpstr>
      <vt:lpstr>Уголовная и административная ответственность за незаконный оборот наркотиков  Презентацию подготовил: ОМВД России по г. Нефтеюганску подполковник полиции Н.Н. Ананина 2022 год </vt:lpstr>
      <vt:lpstr>Презентация PowerPoint</vt:lpstr>
      <vt:lpstr>Презентация PowerPoint</vt:lpstr>
      <vt:lpstr>ОТВЕТСТВЕННОСТЬ</vt:lpstr>
      <vt:lpstr>Презентация PowerPoint</vt:lpstr>
      <vt:lpstr>САНКЦИИ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nananina4</cp:lastModifiedBy>
  <cp:revision>47</cp:revision>
  <dcterms:created xsi:type="dcterms:W3CDTF">2015-03-29T23:12:57Z</dcterms:created>
  <dcterms:modified xsi:type="dcterms:W3CDTF">2022-09-20T03:35:39Z</dcterms:modified>
</cp:coreProperties>
</file>