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3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1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3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3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4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0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8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0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699C-EE85-4980-B04C-C6E5B08E7096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5A95-E3D6-4D4E-B52F-C3313CCC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3968"/>
            <a:ext cx="7772400" cy="2105527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СНЮС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 теме, не дай себя обмануть!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23343"/>
            <a:ext cx="7772400" cy="657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Антинаркотическая комиссия города Нефтеюганска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Нефтеюганская межрайонная прокуратура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0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3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3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9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СНЮС  Будь в теме, не дай себя обмануть!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OVPO</dc:creator>
  <cp:lastModifiedBy>OVPO</cp:lastModifiedBy>
  <cp:revision>3</cp:revision>
  <dcterms:created xsi:type="dcterms:W3CDTF">2019-11-27T10:32:26Z</dcterms:created>
  <dcterms:modified xsi:type="dcterms:W3CDTF">2019-11-27T10:57:21Z</dcterms:modified>
</cp:coreProperties>
</file>