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9"/>
  </p:notesMasterIdLst>
  <p:sldIdLst>
    <p:sldId id="256" r:id="rId2"/>
    <p:sldId id="258" r:id="rId3"/>
    <p:sldId id="271" r:id="rId4"/>
    <p:sldId id="270" r:id="rId5"/>
    <p:sldId id="272" r:id="rId6"/>
    <p:sldId id="266" r:id="rId7"/>
    <p:sldId id="273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-396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5267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a073618e6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a073618e6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a073618e6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a073618e6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b667d5573a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b667d5573a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b667d5573a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b667d5573a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om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89535"/>
            <a:ext cx="12192000" cy="6768465"/>
          </a:xfrm>
          <a:custGeom>
            <a:avLst/>
            <a:gdLst/>
            <a:ahLst/>
            <a:cxnLst/>
            <a:rect l="l" t="t" r="r" b="b"/>
            <a:pathLst>
              <a:path w="12192000" h="6768465" extrusionOk="0">
                <a:moveTo>
                  <a:pt x="12191997" y="382102"/>
                </a:moveTo>
                <a:cubicBezTo>
                  <a:pt x="12191998" y="2510890"/>
                  <a:pt x="12191999" y="4639677"/>
                  <a:pt x="12192000" y="6768465"/>
                </a:cubicBezTo>
                <a:lnTo>
                  <a:pt x="0" y="6768465"/>
                </a:lnTo>
                <a:lnTo>
                  <a:pt x="1902" y="382905"/>
                </a:lnTo>
                <a:lnTo>
                  <a:pt x="765807" y="381952"/>
                </a:lnTo>
                <a:cubicBezTo>
                  <a:pt x="845817" y="381952"/>
                  <a:pt x="878202" y="349567"/>
                  <a:pt x="878202" y="270510"/>
                </a:cubicBezTo>
                <a:lnTo>
                  <a:pt x="878202" y="99060"/>
                </a:lnTo>
                <a:cubicBezTo>
                  <a:pt x="878202" y="37147"/>
                  <a:pt x="915350" y="0"/>
                  <a:pt x="975357" y="0"/>
                </a:cubicBezTo>
                <a:lnTo>
                  <a:pt x="3478527" y="0"/>
                </a:lnTo>
                <a:cubicBezTo>
                  <a:pt x="3536630" y="0"/>
                  <a:pt x="3573777" y="38100"/>
                  <a:pt x="3574730" y="97155"/>
                </a:cubicBezTo>
                <a:lnTo>
                  <a:pt x="3574730" y="274320"/>
                </a:lnTo>
                <a:cubicBezTo>
                  <a:pt x="3574730" y="349567"/>
                  <a:pt x="3608067" y="382905"/>
                  <a:pt x="3682362" y="382905"/>
                </a:cubicBezTo>
                <a:lnTo>
                  <a:pt x="6407465" y="382905"/>
                </a:lnTo>
                <a:lnTo>
                  <a:pt x="9047795" y="382905"/>
                </a:lnTo>
                <a:cubicBezTo>
                  <a:pt x="9058272" y="382905"/>
                  <a:pt x="9069702" y="383857"/>
                  <a:pt x="9081132" y="383857"/>
                </a:cubicBezTo>
                <a:lnTo>
                  <a:pt x="9081132" y="382102"/>
                </a:lnTo>
                <a:lnTo>
                  <a:pt x="12191997" y="3821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" name="Google Shape;12;p2"/>
          <p:cNvGrpSpPr/>
          <p:nvPr/>
        </p:nvGrpSpPr>
        <p:grpSpPr>
          <a:xfrm>
            <a:off x="116973" y="202172"/>
            <a:ext cx="653367" cy="145697"/>
            <a:chOff x="5810250" y="3367087"/>
            <a:chExt cx="572476" cy="127659"/>
          </a:xfrm>
        </p:grpSpPr>
        <p:sp>
          <p:nvSpPr>
            <p:cNvPr id="13" name="Google Shape;13;p2"/>
            <p:cNvSpPr/>
            <p:nvPr/>
          </p:nvSpPr>
          <p:spPr>
            <a:xfrm>
              <a:off x="6032158" y="3367087"/>
              <a:ext cx="126733" cy="127659"/>
            </a:xfrm>
            <a:custGeom>
              <a:avLst/>
              <a:gdLst/>
              <a:ahLst/>
              <a:cxnLst/>
              <a:rect l="l" t="t" r="r" b="b"/>
              <a:pathLst>
                <a:path w="126733" h="127659" extrusionOk="0">
                  <a:moveTo>
                    <a:pt x="64794" y="0"/>
                  </a:moveTo>
                  <a:cubicBezTo>
                    <a:pt x="103846" y="0"/>
                    <a:pt x="127659" y="23813"/>
                    <a:pt x="126706" y="62865"/>
                  </a:cubicBezTo>
                  <a:cubicBezTo>
                    <a:pt x="126706" y="101918"/>
                    <a:pt x="100036" y="128588"/>
                    <a:pt x="61936" y="127635"/>
                  </a:cubicBezTo>
                  <a:cubicBezTo>
                    <a:pt x="26694" y="126683"/>
                    <a:pt x="-929" y="98108"/>
                    <a:pt x="24" y="61913"/>
                  </a:cubicBezTo>
                  <a:cubicBezTo>
                    <a:pt x="976" y="23813"/>
                    <a:pt x="26694" y="0"/>
                    <a:pt x="64794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810250" y="3368039"/>
              <a:ext cx="122895" cy="122898"/>
            </a:xfrm>
            <a:custGeom>
              <a:avLst/>
              <a:gdLst/>
              <a:ahLst/>
              <a:cxnLst/>
              <a:rect l="l" t="t" r="r" b="b"/>
              <a:pathLst>
                <a:path w="122895" h="122898" extrusionOk="0">
                  <a:moveTo>
                    <a:pt x="0" y="60960"/>
                  </a:moveTo>
                  <a:cubicBezTo>
                    <a:pt x="0" y="27623"/>
                    <a:pt x="27623" y="0"/>
                    <a:pt x="60008" y="0"/>
                  </a:cubicBezTo>
                  <a:cubicBezTo>
                    <a:pt x="95250" y="953"/>
                    <a:pt x="123825" y="30480"/>
                    <a:pt x="122873" y="65723"/>
                  </a:cubicBezTo>
                  <a:cubicBezTo>
                    <a:pt x="121920" y="98108"/>
                    <a:pt x="93345" y="123825"/>
                    <a:pt x="59055" y="122873"/>
                  </a:cubicBezTo>
                  <a:cubicBezTo>
                    <a:pt x="25718" y="122873"/>
                    <a:pt x="0" y="95250"/>
                    <a:pt x="0" y="6096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259805" y="3368039"/>
              <a:ext cx="122921" cy="122898"/>
            </a:xfrm>
            <a:custGeom>
              <a:avLst/>
              <a:gdLst/>
              <a:ahLst/>
              <a:cxnLst/>
              <a:rect l="l" t="t" r="r" b="b"/>
              <a:pathLst>
                <a:path w="122921" h="122898" extrusionOk="0">
                  <a:moveTo>
                    <a:pt x="58127" y="122873"/>
                  </a:moveTo>
                  <a:cubicBezTo>
                    <a:pt x="25742" y="121920"/>
                    <a:pt x="-928" y="93345"/>
                    <a:pt x="25" y="60008"/>
                  </a:cubicBezTo>
                  <a:cubicBezTo>
                    <a:pt x="977" y="25718"/>
                    <a:pt x="27647" y="0"/>
                    <a:pt x="61937" y="0"/>
                  </a:cubicBezTo>
                  <a:cubicBezTo>
                    <a:pt x="97180" y="0"/>
                    <a:pt x="123850" y="28575"/>
                    <a:pt x="122897" y="62865"/>
                  </a:cubicBezTo>
                  <a:cubicBezTo>
                    <a:pt x="121945" y="98108"/>
                    <a:pt x="94322" y="123825"/>
                    <a:pt x="58127" y="122873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" name="Google Shape;16;p2"/>
          <p:cNvSpPr/>
          <p:nvPr/>
        </p:nvSpPr>
        <p:spPr>
          <a:xfrm rot="8100000" flipH="1">
            <a:off x="3312184" y="191568"/>
            <a:ext cx="145786" cy="145786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rot="10714074" flipH="1">
            <a:off x="3708724" y="202021"/>
            <a:ext cx="147313" cy="147313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275347" y="582328"/>
            <a:ext cx="10152000" cy="360000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" name="Google Shape;19;p2"/>
          <p:cNvCxnSpPr/>
          <p:nvPr/>
        </p:nvCxnSpPr>
        <p:spPr>
          <a:xfrm>
            <a:off x="0" y="1036320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2"/>
          <p:cNvSpPr/>
          <p:nvPr/>
        </p:nvSpPr>
        <p:spPr>
          <a:xfrm>
            <a:off x="909118" y="666560"/>
            <a:ext cx="208279" cy="202230"/>
          </a:xfrm>
          <a:custGeom>
            <a:avLst/>
            <a:gdLst/>
            <a:ahLst/>
            <a:cxnLst/>
            <a:rect l="l" t="t" r="r" b="b"/>
            <a:pathLst>
              <a:path w="149304" h="144968" extrusionOk="0">
                <a:moveTo>
                  <a:pt x="111204" y="36383"/>
                </a:moveTo>
                <a:cubicBezTo>
                  <a:pt x="81677" y="11618"/>
                  <a:pt x="53102" y="12571"/>
                  <a:pt x="31194" y="36383"/>
                </a:cubicBezTo>
                <a:cubicBezTo>
                  <a:pt x="11192" y="59243"/>
                  <a:pt x="12144" y="90676"/>
                  <a:pt x="34052" y="111631"/>
                </a:cubicBezTo>
                <a:cubicBezTo>
                  <a:pt x="60722" y="138301"/>
                  <a:pt x="85487" y="133538"/>
                  <a:pt x="132159" y="90676"/>
                </a:cubicBezTo>
                <a:cubicBezTo>
                  <a:pt x="138827" y="107821"/>
                  <a:pt x="132159" y="120203"/>
                  <a:pt x="109299" y="134491"/>
                </a:cubicBezTo>
                <a:cubicBezTo>
                  <a:pt x="78819" y="152588"/>
                  <a:pt x="40719" y="146874"/>
                  <a:pt x="17859" y="120203"/>
                </a:cubicBezTo>
                <a:cubicBezTo>
                  <a:pt x="-5953" y="92581"/>
                  <a:pt x="-5953" y="52576"/>
                  <a:pt x="17859" y="24953"/>
                </a:cubicBezTo>
                <a:cubicBezTo>
                  <a:pt x="44529" y="-6479"/>
                  <a:pt x="80724" y="-8384"/>
                  <a:pt x="127397" y="20191"/>
                </a:cubicBezTo>
                <a:cubicBezTo>
                  <a:pt x="133112" y="15428"/>
                  <a:pt x="139779" y="10666"/>
                  <a:pt x="149304" y="3998"/>
                </a:cubicBezTo>
                <a:cubicBezTo>
                  <a:pt x="149304" y="24001"/>
                  <a:pt x="149304" y="41146"/>
                  <a:pt x="149304" y="59243"/>
                </a:cubicBezTo>
                <a:cubicBezTo>
                  <a:pt x="132159" y="59243"/>
                  <a:pt x="115967" y="59243"/>
                  <a:pt x="96917" y="59243"/>
                </a:cubicBezTo>
                <a:cubicBezTo>
                  <a:pt x="101679" y="51623"/>
                  <a:pt x="106442" y="44956"/>
                  <a:pt x="111204" y="36383"/>
                </a:cubicBezTo>
                <a:close/>
              </a:path>
            </a:pathLst>
          </a:custGeom>
          <a:solidFill>
            <a:srgbClr val="6565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2031981" y="1086731"/>
            <a:ext cx="131778" cy="2267754"/>
          </a:xfrm>
          <a:custGeom>
            <a:avLst/>
            <a:gdLst/>
            <a:ahLst/>
            <a:cxnLst/>
            <a:rect l="l" t="t" r="r" b="b"/>
            <a:pathLst>
              <a:path w="90725" h="2256472" extrusionOk="0">
                <a:moveTo>
                  <a:pt x="0" y="1128713"/>
                </a:moveTo>
                <a:cubicBezTo>
                  <a:pt x="0" y="775335"/>
                  <a:pt x="0" y="421005"/>
                  <a:pt x="0" y="67628"/>
                </a:cubicBezTo>
                <a:cubicBezTo>
                  <a:pt x="0" y="21908"/>
                  <a:pt x="14288" y="0"/>
                  <a:pt x="44768" y="0"/>
                </a:cubicBezTo>
                <a:cubicBezTo>
                  <a:pt x="75248" y="0"/>
                  <a:pt x="90488" y="20955"/>
                  <a:pt x="90488" y="67628"/>
                </a:cubicBezTo>
                <a:cubicBezTo>
                  <a:pt x="90488" y="776288"/>
                  <a:pt x="90488" y="1484948"/>
                  <a:pt x="90488" y="2192655"/>
                </a:cubicBezTo>
                <a:cubicBezTo>
                  <a:pt x="90488" y="2201228"/>
                  <a:pt x="91440" y="2209800"/>
                  <a:pt x="89535" y="2217420"/>
                </a:cubicBezTo>
                <a:cubicBezTo>
                  <a:pt x="85725" y="2242185"/>
                  <a:pt x="70485" y="2256473"/>
                  <a:pt x="45720" y="2256473"/>
                </a:cubicBezTo>
                <a:cubicBezTo>
                  <a:pt x="20955" y="2256473"/>
                  <a:pt x="5715" y="2242185"/>
                  <a:pt x="1905" y="2217420"/>
                </a:cubicBezTo>
                <a:cubicBezTo>
                  <a:pt x="0" y="2206943"/>
                  <a:pt x="952" y="2194560"/>
                  <a:pt x="952" y="2184083"/>
                </a:cubicBezTo>
                <a:cubicBezTo>
                  <a:pt x="0" y="1832610"/>
                  <a:pt x="0" y="1481138"/>
                  <a:pt x="0" y="1128713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12004357" y="1037272"/>
            <a:ext cx="12620" cy="5792571"/>
          </a:xfrm>
          <a:custGeom>
            <a:avLst/>
            <a:gdLst/>
            <a:ahLst/>
            <a:cxnLst/>
            <a:rect l="l" t="t" r="r" b="b"/>
            <a:pathLst>
              <a:path w="12620" h="3836140" extrusionOk="0">
                <a:moveTo>
                  <a:pt x="0" y="3835718"/>
                </a:moveTo>
                <a:cubicBezTo>
                  <a:pt x="0" y="3820478"/>
                  <a:pt x="953" y="3806190"/>
                  <a:pt x="953" y="3790950"/>
                </a:cubicBezTo>
                <a:cubicBezTo>
                  <a:pt x="953" y="2541270"/>
                  <a:pt x="953" y="1291590"/>
                  <a:pt x="953" y="41910"/>
                </a:cubicBezTo>
                <a:cubicBezTo>
                  <a:pt x="953" y="27623"/>
                  <a:pt x="0" y="14288"/>
                  <a:pt x="0" y="0"/>
                </a:cubicBezTo>
                <a:cubicBezTo>
                  <a:pt x="3810" y="3810"/>
                  <a:pt x="10478" y="6668"/>
                  <a:pt x="11430" y="10478"/>
                </a:cubicBezTo>
                <a:cubicBezTo>
                  <a:pt x="13335" y="21908"/>
                  <a:pt x="12383" y="33338"/>
                  <a:pt x="12383" y="43815"/>
                </a:cubicBezTo>
                <a:cubicBezTo>
                  <a:pt x="12383" y="1291590"/>
                  <a:pt x="12383" y="2539365"/>
                  <a:pt x="12383" y="3788093"/>
                </a:cubicBezTo>
                <a:cubicBezTo>
                  <a:pt x="12383" y="3804285"/>
                  <a:pt x="12383" y="3819525"/>
                  <a:pt x="12383" y="3835718"/>
                </a:cubicBezTo>
                <a:cubicBezTo>
                  <a:pt x="8573" y="3836670"/>
                  <a:pt x="3810" y="3835718"/>
                  <a:pt x="0" y="3835718"/>
                </a:cubicBezTo>
                <a:close/>
              </a:path>
            </a:pathLst>
          </a:custGeom>
          <a:solidFill>
            <a:srgbClr val="C3C3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11978391" y="793297"/>
            <a:ext cx="52330" cy="39762"/>
          </a:xfrm>
          <a:custGeom>
            <a:avLst/>
            <a:gdLst/>
            <a:ahLst/>
            <a:cxnLst/>
            <a:rect l="l" t="t" r="r" b="b"/>
            <a:pathLst>
              <a:path w="39052" h="29673" extrusionOk="0">
                <a:moveTo>
                  <a:pt x="39053" y="15313"/>
                </a:moveTo>
                <a:cubicBezTo>
                  <a:pt x="28575" y="21980"/>
                  <a:pt x="20955" y="30553"/>
                  <a:pt x="15240" y="29600"/>
                </a:cubicBezTo>
                <a:cubicBezTo>
                  <a:pt x="9525" y="28648"/>
                  <a:pt x="4763" y="19123"/>
                  <a:pt x="0" y="14360"/>
                </a:cubicBezTo>
                <a:cubicBezTo>
                  <a:pt x="5715" y="9598"/>
                  <a:pt x="10478" y="73"/>
                  <a:pt x="17145" y="73"/>
                </a:cubicBezTo>
                <a:cubicBezTo>
                  <a:pt x="21908" y="-880"/>
                  <a:pt x="28575" y="7693"/>
                  <a:pt x="39053" y="15313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11978391" y="716812"/>
            <a:ext cx="52330" cy="39675"/>
          </a:xfrm>
          <a:custGeom>
            <a:avLst/>
            <a:gdLst/>
            <a:ahLst/>
            <a:cxnLst/>
            <a:rect l="l" t="t" r="r" b="b"/>
            <a:pathLst>
              <a:path w="39052" h="29608" extrusionOk="0">
                <a:moveTo>
                  <a:pt x="39053" y="16193"/>
                </a:moveTo>
                <a:cubicBezTo>
                  <a:pt x="27623" y="22860"/>
                  <a:pt x="20955" y="30480"/>
                  <a:pt x="15240" y="29528"/>
                </a:cubicBezTo>
                <a:cubicBezTo>
                  <a:pt x="9525" y="28575"/>
                  <a:pt x="4763" y="19050"/>
                  <a:pt x="0" y="14288"/>
                </a:cubicBezTo>
                <a:cubicBezTo>
                  <a:pt x="5715" y="9525"/>
                  <a:pt x="11430" y="953"/>
                  <a:pt x="17145" y="0"/>
                </a:cubicBezTo>
                <a:cubicBezTo>
                  <a:pt x="21908" y="0"/>
                  <a:pt x="28575" y="8573"/>
                  <a:pt x="39053" y="16193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1978391" y="641508"/>
            <a:ext cx="52330" cy="40950"/>
          </a:xfrm>
          <a:custGeom>
            <a:avLst/>
            <a:gdLst/>
            <a:ahLst/>
            <a:cxnLst/>
            <a:rect l="l" t="t" r="r" b="b"/>
            <a:pathLst>
              <a:path w="39052" h="30560" extrusionOk="0">
                <a:moveTo>
                  <a:pt x="39053" y="16192"/>
                </a:moveTo>
                <a:cubicBezTo>
                  <a:pt x="27623" y="23813"/>
                  <a:pt x="20955" y="31433"/>
                  <a:pt x="15240" y="30480"/>
                </a:cubicBezTo>
                <a:cubicBezTo>
                  <a:pt x="9525" y="29528"/>
                  <a:pt x="4763" y="20003"/>
                  <a:pt x="0" y="14288"/>
                </a:cubicBezTo>
                <a:cubicBezTo>
                  <a:pt x="5715" y="9525"/>
                  <a:pt x="11430" y="0"/>
                  <a:pt x="17145" y="0"/>
                </a:cubicBezTo>
                <a:cubicBezTo>
                  <a:pt x="21908" y="0"/>
                  <a:pt x="28575" y="8573"/>
                  <a:pt x="39053" y="16192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"/>
          <p:cNvSpPr/>
          <p:nvPr/>
        </p:nvSpPr>
        <p:spPr>
          <a:xfrm rot="-5400000">
            <a:off x="520974" y="680341"/>
            <a:ext cx="177086" cy="197951"/>
          </a:xfrm>
          <a:custGeom>
            <a:avLst/>
            <a:gdLst/>
            <a:ahLst/>
            <a:cxnLst/>
            <a:rect l="l" t="t" r="r" b="b"/>
            <a:pathLst>
              <a:path w="277782" h="310512" extrusionOk="0">
                <a:moveTo>
                  <a:pt x="277782" y="171626"/>
                </a:moveTo>
                <a:cubicBezTo>
                  <a:pt x="277782" y="177779"/>
                  <a:pt x="275484" y="183931"/>
                  <a:pt x="270887" y="188691"/>
                </a:cubicBezTo>
                <a:lnTo>
                  <a:pt x="156257" y="303321"/>
                </a:lnTo>
                <a:cubicBezTo>
                  <a:pt x="146666" y="312909"/>
                  <a:pt x="131117" y="312909"/>
                  <a:pt x="121525" y="303321"/>
                </a:cubicBezTo>
                <a:lnTo>
                  <a:pt x="6895" y="188691"/>
                </a:lnTo>
                <a:cubicBezTo>
                  <a:pt x="-2529" y="178933"/>
                  <a:pt x="-2259" y="163382"/>
                  <a:pt x="7498" y="153957"/>
                </a:cubicBezTo>
                <a:cubicBezTo>
                  <a:pt x="17018" y="144765"/>
                  <a:pt x="32108" y="144765"/>
                  <a:pt x="41628" y="153957"/>
                </a:cubicBezTo>
                <a:lnTo>
                  <a:pt x="114328" y="226658"/>
                </a:lnTo>
                <a:lnTo>
                  <a:pt x="114328" y="0"/>
                </a:lnTo>
                <a:lnTo>
                  <a:pt x="163455" y="0"/>
                </a:lnTo>
                <a:lnTo>
                  <a:pt x="163455" y="226658"/>
                </a:lnTo>
                <a:lnTo>
                  <a:pt x="236154" y="153957"/>
                </a:lnTo>
                <a:cubicBezTo>
                  <a:pt x="245913" y="144533"/>
                  <a:pt x="261463" y="144804"/>
                  <a:pt x="270887" y="154561"/>
                </a:cubicBezTo>
                <a:cubicBezTo>
                  <a:pt x="275484" y="159321"/>
                  <a:pt x="277782" y="165473"/>
                  <a:pt x="277782" y="171626"/>
                </a:cubicBez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 rot="5400000">
            <a:off x="206813" y="680338"/>
            <a:ext cx="177086" cy="197951"/>
          </a:xfrm>
          <a:custGeom>
            <a:avLst/>
            <a:gdLst/>
            <a:ahLst/>
            <a:cxnLst/>
            <a:rect l="l" t="t" r="r" b="b"/>
            <a:pathLst>
              <a:path w="277782" h="310512" extrusionOk="0">
                <a:moveTo>
                  <a:pt x="277782" y="171626"/>
                </a:moveTo>
                <a:cubicBezTo>
                  <a:pt x="277782" y="177779"/>
                  <a:pt x="275484" y="183931"/>
                  <a:pt x="270887" y="188691"/>
                </a:cubicBezTo>
                <a:lnTo>
                  <a:pt x="156257" y="303321"/>
                </a:lnTo>
                <a:cubicBezTo>
                  <a:pt x="146666" y="312909"/>
                  <a:pt x="131117" y="312909"/>
                  <a:pt x="121525" y="303321"/>
                </a:cubicBezTo>
                <a:lnTo>
                  <a:pt x="6895" y="188691"/>
                </a:lnTo>
                <a:cubicBezTo>
                  <a:pt x="-2529" y="178933"/>
                  <a:pt x="-2259" y="163382"/>
                  <a:pt x="7498" y="153957"/>
                </a:cubicBezTo>
                <a:cubicBezTo>
                  <a:pt x="17018" y="144765"/>
                  <a:pt x="32108" y="144765"/>
                  <a:pt x="41628" y="153957"/>
                </a:cubicBezTo>
                <a:lnTo>
                  <a:pt x="114328" y="226658"/>
                </a:lnTo>
                <a:lnTo>
                  <a:pt x="114328" y="0"/>
                </a:lnTo>
                <a:lnTo>
                  <a:pt x="163455" y="0"/>
                </a:lnTo>
                <a:lnTo>
                  <a:pt x="163455" y="226658"/>
                </a:lnTo>
                <a:lnTo>
                  <a:pt x="236154" y="153957"/>
                </a:lnTo>
                <a:cubicBezTo>
                  <a:pt x="245913" y="144533"/>
                  <a:pt x="261463" y="144804"/>
                  <a:pt x="270887" y="154561"/>
                </a:cubicBezTo>
                <a:cubicBezTo>
                  <a:pt x="275484" y="159321"/>
                  <a:pt x="277782" y="165473"/>
                  <a:pt x="277782" y="171626"/>
                </a:cubicBez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2428347" y="3914096"/>
            <a:ext cx="7335300" cy="5379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ffectLst>
            <a:outerShdw blurRad="127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 descr="Magnifying glass with solid fill"/>
          <p:cNvSpPr/>
          <p:nvPr/>
        </p:nvSpPr>
        <p:spPr>
          <a:xfrm>
            <a:off x="2673098" y="4073422"/>
            <a:ext cx="266918" cy="267128"/>
          </a:xfrm>
          <a:custGeom>
            <a:avLst/>
            <a:gdLst/>
            <a:ahLst/>
            <a:cxnLst/>
            <a:rect l="l" t="t" r="r" b="b"/>
            <a:pathLst>
              <a:path w="751881" h="752474" extrusionOk="0">
                <a:moveTo>
                  <a:pt x="732473" y="638175"/>
                </a:moveTo>
                <a:lnTo>
                  <a:pt x="613410" y="519112"/>
                </a:lnTo>
                <a:cubicBezTo>
                  <a:pt x="597218" y="502920"/>
                  <a:pt x="575310" y="497205"/>
                  <a:pt x="554355" y="501015"/>
                </a:cubicBezTo>
                <a:lnTo>
                  <a:pt x="512445" y="459105"/>
                </a:lnTo>
                <a:cubicBezTo>
                  <a:pt x="549593" y="411480"/>
                  <a:pt x="571500" y="350520"/>
                  <a:pt x="571500" y="285750"/>
                </a:cubicBezTo>
                <a:cubicBezTo>
                  <a:pt x="571500" y="128588"/>
                  <a:pt x="442912" y="0"/>
                  <a:pt x="285750" y="0"/>
                </a:cubicBezTo>
                <a:cubicBezTo>
                  <a:pt x="128588" y="0"/>
                  <a:pt x="0" y="128588"/>
                  <a:pt x="0" y="285750"/>
                </a:cubicBezTo>
                <a:cubicBezTo>
                  <a:pt x="0" y="442912"/>
                  <a:pt x="128588" y="571500"/>
                  <a:pt x="285750" y="571500"/>
                </a:cubicBezTo>
                <a:cubicBezTo>
                  <a:pt x="350520" y="571500"/>
                  <a:pt x="410528" y="549593"/>
                  <a:pt x="459105" y="512445"/>
                </a:cubicBezTo>
                <a:lnTo>
                  <a:pt x="501015" y="554355"/>
                </a:lnTo>
                <a:cubicBezTo>
                  <a:pt x="497205" y="575310"/>
                  <a:pt x="502920" y="597218"/>
                  <a:pt x="519112" y="613410"/>
                </a:cubicBezTo>
                <a:lnTo>
                  <a:pt x="638175" y="732473"/>
                </a:lnTo>
                <a:cubicBezTo>
                  <a:pt x="651510" y="745808"/>
                  <a:pt x="668655" y="752475"/>
                  <a:pt x="685800" y="752475"/>
                </a:cubicBezTo>
                <a:cubicBezTo>
                  <a:pt x="702945" y="752475"/>
                  <a:pt x="720090" y="745808"/>
                  <a:pt x="733425" y="732473"/>
                </a:cubicBezTo>
                <a:cubicBezTo>
                  <a:pt x="758190" y="705802"/>
                  <a:pt x="758190" y="663893"/>
                  <a:pt x="732473" y="638175"/>
                </a:cubicBezTo>
                <a:close/>
                <a:moveTo>
                  <a:pt x="284798" y="513398"/>
                </a:moveTo>
                <a:cubicBezTo>
                  <a:pt x="159067" y="513398"/>
                  <a:pt x="56197" y="410528"/>
                  <a:pt x="56197" y="284798"/>
                </a:cubicBezTo>
                <a:cubicBezTo>
                  <a:pt x="56197" y="159067"/>
                  <a:pt x="159067" y="56197"/>
                  <a:pt x="284798" y="56197"/>
                </a:cubicBezTo>
                <a:cubicBezTo>
                  <a:pt x="410528" y="56197"/>
                  <a:pt x="513398" y="159067"/>
                  <a:pt x="513398" y="284798"/>
                </a:cubicBezTo>
                <a:cubicBezTo>
                  <a:pt x="513398" y="410528"/>
                  <a:pt x="410528" y="513398"/>
                  <a:pt x="284798" y="513398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" name="Google Shape;30;p2"/>
          <p:cNvGrpSpPr/>
          <p:nvPr/>
        </p:nvGrpSpPr>
        <p:grpSpPr>
          <a:xfrm>
            <a:off x="9380922" y="4047351"/>
            <a:ext cx="149604" cy="293698"/>
            <a:chOff x="9949398" y="2089191"/>
            <a:chExt cx="854393" cy="1677317"/>
          </a:xfrm>
        </p:grpSpPr>
        <p:sp>
          <p:nvSpPr>
            <p:cNvPr id="31" name="Google Shape;31;p2"/>
            <p:cNvSpPr/>
            <p:nvPr/>
          </p:nvSpPr>
          <p:spPr>
            <a:xfrm>
              <a:off x="10312609" y="3353408"/>
              <a:ext cx="127500" cy="413100"/>
            </a:xfrm>
            <a:prstGeom prst="roundRect">
              <a:avLst>
                <a:gd name="adj" fmla="val 50000"/>
              </a:avLst>
            </a:prstGeom>
            <a:solidFill>
              <a:srgbClr val="34A85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0149233" y="2089191"/>
              <a:ext cx="454200" cy="1077900"/>
            </a:xfrm>
            <a:prstGeom prst="roundRect">
              <a:avLst>
                <a:gd name="adj" fmla="val 50000"/>
              </a:avLst>
            </a:prstGeom>
            <a:solidFill>
              <a:srgbClr val="4285F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949398" y="2759073"/>
              <a:ext cx="854393" cy="609219"/>
            </a:xfrm>
            <a:custGeom>
              <a:avLst/>
              <a:gdLst/>
              <a:ahLst/>
              <a:cxnLst/>
              <a:rect l="l" t="t" r="r" b="b"/>
              <a:pathLst>
                <a:path w="438150" h="312420" extrusionOk="0">
                  <a:moveTo>
                    <a:pt x="0" y="0"/>
                  </a:moveTo>
                  <a:lnTo>
                    <a:pt x="57150" y="0"/>
                  </a:lnTo>
                  <a:lnTo>
                    <a:pt x="57150" y="95250"/>
                  </a:lnTo>
                  <a:cubicBezTo>
                    <a:pt x="57150" y="184785"/>
                    <a:pt x="129540" y="257175"/>
                    <a:pt x="219075" y="257175"/>
                  </a:cubicBezTo>
                  <a:cubicBezTo>
                    <a:pt x="308610" y="257175"/>
                    <a:pt x="381000" y="184785"/>
                    <a:pt x="381000" y="95250"/>
                  </a:cubicBezTo>
                  <a:lnTo>
                    <a:pt x="381000" y="0"/>
                  </a:lnTo>
                  <a:lnTo>
                    <a:pt x="438150" y="0"/>
                  </a:lnTo>
                  <a:lnTo>
                    <a:pt x="438150" y="95250"/>
                  </a:lnTo>
                  <a:cubicBezTo>
                    <a:pt x="438150" y="206693"/>
                    <a:pt x="355283" y="298133"/>
                    <a:pt x="247650" y="312420"/>
                  </a:cubicBezTo>
                  <a:lnTo>
                    <a:pt x="190500" y="312420"/>
                  </a:lnTo>
                  <a:cubicBezTo>
                    <a:pt x="82868" y="298133"/>
                    <a:pt x="0" y="206693"/>
                    <a:pt x="0" y="9525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FBBC05"/>
                </a:gs>
                <a:gs pos="25000">
                  <a:srgbClr val="EA4335"/>
                </a:gs>
                <a:gs pos="100000">
                  <a:srgbClr val="EA4335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11567160" y="612648"/>
            <a:ext cx="265973" cy="265973"/>
            <a:chOff x="8610600" y="-211873"/>
            <a:chExt cx="313500" cy="313500"/>
          </a:xfrm>
        </p:grpSpPr>
        <p:sp>
          <p:nvSpPr>
            <p:cNvPr id="35" name="Google Shape;35;p2"/>
            <p:cNvSpPr/>
            <p:nvPr/>
          </p:nvSpPr>
          <p:spPr>
            <a:xfrm>
              <a:off x="8610600" y="-211873"/>
              <a:ext cx="313500" cy="313500"/>
            </a:xfrm>
            <a:prstGeom prst="ellipse">
              <a:avLst/>
            </a:pr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" name="Google Shape;36;p2"/>
            <p:cNvGrpSpPr/>
            <p:nvPr/>
          </p:nvGrpSpPr>
          <p:grpSpPr>
            <a:xfrm>
              <a:off x="8677894" y="-144833"/>
              <a:ext cx="180008" cy="191321"/>
              <a:chOff x="5145275" y="1056950"/>
              <a:chExt cx="212800" cy="226175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5198375" y="1056950"/>
                <a:ext cx="106625" cy="106175"/>
              </a:xfrm>
              <a:custGeom>
                <a:avLst/>
                <a:gdLst/>
                <a:ahLst/>
                <a:cxnLst/>
                <a:rect l="l" t="t" r="r" b="b"/>
                <a:pathLst>
                  <a:path w="4265" h="4247" extrusionOk="0">
                    <a:moveTo>
                      <a:pt x="2141" y="0"/>
                    </a:moveTo>
                    <a:cubicBezTo>
                      <a:pt x="964" y="0"/>
                      <a:pt x="0" y="946"/>
                      <a:pt x="0" y="2124"/>
                    </a:cubicBezTo>
                    <a:cubicBezTo>
                      <a:pt x="0" y="3301"/>
                      <a:pt x="964" y="4247"/>
                      <a:pt x="2141" y="4247"/>
                    </a:cubicBezTo>
                    <a:cubicBezTo>
                      <a:pt x="3319" y="4247"/>
                      <a:pt x="4265" y="3301"/>
                      <a:pt x="4265" y="2124"/>
                    </a:cubicBezTo>
                    <a:cubicBezTo>
                      <a:pt x="4265" y="946"/>
                      <a:pt x="3319" y="0"/>
                      <a:pt x="21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5145275" y="1176500"/>
                <a:ext cx="212800" cy="106625"/>
              </a:xfrm>
              <a:custGeom>
                <a:avLst/>
                <a:gdLst/>
                <a:ahLst/>
                <a:cxnLst/>
                <a:rect l="l" t="t" r="r" b="b"/>
                <a:pathLst>
                  <a:path w="8512" h="4265" extrusionOk="0">
                    <a:moveTo>
                      <a:pt x="4265" y="0"/>
                    </a:moveTo>
                    <a:cubicBezTo>
                      <a:pt x="3677" y="0"/>
                      <a:pt x="3088" y="107"/>
                      <a:pt x="2499" y="268"/>
                    </a:cubicBezTo>
                    <a:cubicBezTo>
                      <a:pt x="1767" y="482"/>
                      <a:pt x="1018" y="857"/>
                      <a:pt x="429" y="1285"/>
                    </a:cubicBezTo>
                    <a:cubicBezTo>
                      <a:pt x="162" y="1499"/>
                      <a:pt x="1" y="1820"/>
                      <a:pt x="1" y="2141"/>
                    </a:cubicBezTo>
                    <a:lnTo>
                      <a:pt x="1" y="4264"/>
                    </a:lnTo>
                    <a:lnTo>
                      <a:pt x="8512" y="4264"/>
                    </a:lnTo>
                    <a:lnTo>
                      <a:pt x="8512" y="2141"/>
                    </a:lnTo>
                    <a:cubicBezTo>
                      <a:pt x="8512" y="1820"/>
                      <a:pt x="8351" y="1499"/>
                      <a:pt x="8084" y="1285"/>
                    </a:cubicBezTo>
                    <a:cubicBezTo>
                      <a:pt x="7513" y="803"/>
                      <a:pt x="6763" y="482"/>
                      <a:pt x="6014" y="268"/>
                    </a:cubicBezTo>
                    <a:cubicBezTo>
                      <a:pt x="5497" y="107"/>
                      <a:pt x="4890" y="0"/>
                      <a:pt x="426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2"/>
          <p:cNvSpPr txBox="1">
            <a:spLocks noGrp="1"/>
          </p:cNvSpPr>
          <p:nvPr>
            <p:ph type="title"/>
          </p:nvPr>
        </p:nvSpPr>
        <p:spPr>
          <a:xfrm>
            <a:off x="415600" y="1279170"/>
            <a:ext cx="11360700" cy="243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3111225" y="3884225"/>
            <a:ext cx="6105600" cy="537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"/>
          <p:cNvSpPr txBox="1"/>
          <p:nvPr/>
        </p:nvSpPr>
        <p:spPr>
          <a:xfrm>
            <a:off x="5306100" y="654637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slidesmania.com</a:t>
            </a:r>
            <a:endParaRPr sz="12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s">
  <p:cSld name="CUSTOM_1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/>
          <p:nvPr/>
        </p:nvSpPr>
        <p:spPr>
          <a:xfrm>
            <a:off x="0" y="89535"/>
            <a:ext cx="12192000" cy="6768465"/>
          </a:xfrm>
          <a:custGeom>
            <a:avLst/>
            <a:gdLst/>
            <a:ahLst/>
            <a:cxnLst/>
            <a:rect l="l" t="t" r="r" b="b"/>
            <a:pathLst>
              <a:path w="12192000" h="6768465" extrusionOk="0">
                <a:moveTo>
                  <a:pt x="12191997" y="382102"/>
                </a:moveTo>
                <a:cubicBezTo>
                  <a:pt x="12191998" y="2510890"/>
                  <a:pt x="12191999" y="4639677"/>
                  <a:pt x="12192000" y="6768465"/>
                </a:cubicBezTo>
                <a:lnTo>
                  <a:pt x="0" y="6768465"/>
                </a:lnTo>
                <a:lnTo>
                  <a:pt x="1902" y="382905"/>
                </a:lnTo>
                <a:lnTo>
                  <a:pt x="765807" y="381952"/>
                </a:lnTo>
                <a:cubicBezTo>
                  <a:pt x="845817" y="381952"/>
                  <a:pt x="878202" y="349567"/>
                  <a:pt x="878202" y="270510"/>
                </a:cubicBezTo>
                <a:lnTo>
                  <a:pt x="878202" y="99060"/>
                </a:lnTo>
                <a:cubicBezTo>
                  <a:pt x="878202" y="37147"/>
                  <a:pt x="915350" y="0"/>
                  <a:pt x="975357" y="0"/>
                </a:cubicBezTo>
                <a:lnTo>
                  <a:pt x="3478527" y="0"/>
                </a:lnTo>
                <a:cubicBezTo>
                  <a:pt x="3536630" y="0"/>
                  <a:pt x="3573777" y="38100"/>
                  <a:pt x="3574730" y="97155"/>
                </a:cubicBezTo>
                <a:lnTo>
                  <a:pt x="3574730" y="274320"/>
                </a:lnTo>
                <a:cubicBezTo>
                  <a:pt x="3574730" y="349567"/>
                  <a:pt x="3608067" y="382905"/>
                  <a:pt x="3682362" y="382905"/>
                </a:cubicBezTo>
                <a:lnTo>
                  <a:pt x="6407465" y="382905"/>
                </a:lnTo>
                <a:lnTo>
                  <a:pt x="9047795" y="382905"/>
                </a:lnTo>
                <a:cubicBezTo>
                  <a:pt x="9058272" y="382905"/>
                  <a:pt x="9069702" y="383857"/>
                  <a:pt x="9081132" y="383857"/>
                </a:cubicBezTo>
                <a:lnTo>
                  <a:pt x="9081132" y="382102"/>
                </a:lnTo>
                <a:lnTo>
                  <a:pt x="12191997" y="38210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5"/>
          <p:cNvSpPr/>
          <p:nvPr/>
        </p:nvSpPr>
        <p:spPr>
          <a:xfrm rot="8100000" flipH="1">
            <a:off x="3312184" y="191568"/>
            <a:ext cx="145786" cy="145786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5"/>
          <p:cNvSpPr/>
          <p:nvPr/>
        </p:nvSpPr>
        <p:spPr>
          <a:xfrm>
            <a:off x="-1" y="81915"/>
            <a:ext cx="12192001" cy="6776085"/>
          </a:xfrm>
          <a:custGeom>
            <a:avLst/>
            <a:gdLst/>
            <a:ahLst/>
            <a:cxnLst/>
            <a:rect l="l" t="t" r="r" b="b"/>
            <a:pathLst>
              <a:path w="12192001" h="6776085" extrusionOk="0">
                <a:moveTo>
                  <a:pt x="3665218" y="0"/>
                </a:moveTo>
                <a:lnTo>
                  <a:pt x="6168388" y="0"/>
                </a:lnTo>
                <a:cubicBezTo>
                  <a:pt x="6226491" y="0"/>
                  <a:pt x="6263638" y="38100"/>
                  <a:pt x="6264591" y="97155"/>
                </a:cubicBezTo>
                <a:lnTo>
                  <a:pt x="6264591" y="274320"/>
                </a:lnTo>
                <a:cubicBezTo>
                  <a:pt x="6264591" y="349567"/>
                  <a:pt x="6297928" y="382905"/>
                  <a:pt x="6372223" y="382905"/>
                </a:cubicBezTo>
                <a:lnTo>
                  <a:pt x="12192001" y="382102"/>
                </a:lnTo>
                <a:lnTo>
                  <a:pt x="12192001" y="6768465"/>
                </a:lnTo>
                <a:lnTo>
                  <a:pt x="0" y="6776085"/>
                </a:lnTo>
                <a:lnTo>
                  <a:pt x="0" y="391614"/>
                </a:lnTo>
                <a:lnTo>
                  <a:pt x="3455668" y="381952"/>
                </a:lnTo>
                <a:cubicBezTo>
                  <a:pt x="3535678" y="381952"/>
                  <a:pt x="3568063" y="349567"/>
                  <a:pt x="3568063" y="270510"/>
                </a:cubicBezTo>
                <a:lnTo>
                  <a:pt x="3568063" y="99060"/>
                </a:lnTo>
                <a:cubicBezTo>
                  <a:pt x="3568063" y="37147"/>
                  <a:pt x="3605211" y="0"/>
                  <a:pt x="366521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" name="Google Shape;102;p5"/>
          <p:cNvGrpSpPr/>
          <p:nvPr/>
        </p:nvGrpSpPr>
        <p:grpSpPr>
          <a:xfrm>
            <a:off x="116973" y="202172"/>
            <a:ext cx="653367" cy="145697"/>
            <a:chOff x="5810250" y="3367087"/>
            <a:chExt cx="572476" cy="127659"/>
          </a:xfrm>
        </p:grpSpPr>
        <p:sp>
          <p:nvSpPr>
            <p:cNvPr id="103" name="Google Shape;103;p5"/>
            <p:cNvSpPr/>
            <p:nvPr/>
          </p:nvSpPr>
          <p:spPr>
            <a:xfrm>
              <a:off x="6032158" y="3367087"/>
              <a:ext cx="126733" cy="127659"/>
            </a:xfrm>
            <a:custGeom>
              <a:avLst/>
              <a:gdLst/>
              <a:ahLst/>
              <a:cxnLst/>
              <a:rect l="l" t="t" r="r" b="b"/>
              <a:pathLst>
                <a:path w="126733" h="127659" extrusionOk="0">
                  <a:moveTo>
                    <a:pt x="64794" y="0"/>
                  </a:moveTo>
                  <a:cubicBezTo>
                    <a:pt x="103846" y="0"/>
                    <a:pt x="127659" y="23813"/>
                    <a:pt x="126706" y="62865"/>
                  </a:cubicBezTo>
                  <a:cubicBezTo>
                    <a:pt x="126706" y="101918"/>
                    <a:pt x="100036" y="128588"/>
                    <a:pt x="61936" y="127635"/>
                  </a:cubicBezTo>
                  <a:cubicBezTo>
                    <a:pt x="26694" y="126683"/>
                    <a:pt x="-929" y="98108"/>
                    <a:pt x="24" y="61913"/>
                  </a:cubicBezTo>
                  <a:cubicBezTo>
                    <a:pt x="976" y="23813"/>
                    <a:pt x="26694" y="0"/>
                    <a:pt x="64794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5810250" y="3368039"/>
              <a:ext cx="122895" cy="122898"/>
            </a:xfrm>
            <a:custGeom>
              <a:avLst/>
              <a:gdLst/>
              <a:ahLst/>
              <a:cxnLst/>
              <a:rect l="l" t="t" r="r" b="b"/>
              <a:pathLst>
                <a:path w="122895" h="122898" extrusionOk="0">
                  <a:moveTo>
                    <a:pt x="0" y="60960"/>
                  </a:moveTo>
                  <a:cubicBezTo>
                    <a:pt x="0" y="27623"/>
                    <a:pt x="27623" y="0"/>
                    <a:pt x="60008" y="0"/>
                  </a:cubicBezTo>
                  <a:cubicBezTo>
                    <a:pt x="95250" y="953"/>
                    <a:pt x="123825" y="30480"/>
                    <a:pt x="122873" y="65723"/>
                  </a:cubicBezTo>
                  <a:cubicBezTo>
                    <a:pt x="121920" y="98108"/>
                    <a:pt x="93345" y="123825"/>
                    <a:pt x="59055" y="122873"/>
                  </a:cubicBezTo>
                  <a:cubicBezTo>
                    <a:pt x="25718" y="122873"/>
                    <a:pt x="0" y="95250"/>
                    <a:pt x="0" y="6096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6259805" y="3368039"/>
              <a:ext cx="122921" cy="122898"/>
            </a:xfrm>
            <a:custGeom>
              <a:avLst/>
              <a:gdLst/>
              <a:ahLst/>
              <a:cxnLst/>
              <a:rect l="l" t="t" r="r" b="b"/>
              <a:pathLst>
                <a:path w="122921" h="122898" extrusionOk="0">
                  <a:moveTo>
                    <a:pt x="58127" y="122873"/>
                  </a:moveTo>
                  <a:cubicBezTo>
                    <a:pt x="25742" y="121920"/>
                    <a:pt x="-928" y="93345"/>
                    <a:pt x="25" y="60008"/>
                  </a:cubicBezTo>
                  <a:cubicBezTo>
                    <a:pt x="977" y="25718"/>
                    <a:pt x="27647" y="0"/>
                    <a:pt x="61937" y="0"/>
                  </a:cubicBezTo>
                  <a:cubicBezTo>
                    <a:pt x="97180" y="0"/>
                    <a:pt x="123850" y="28575"/>
                    <a:pt x="122897" y="62865"/>
                  </a:cubicBezTo>
                  <a:cubicBezTo>
                    <a:pt x="121945" y="98108"/>
                    <a:pt x="94322" y="123825"/>
                    <a:pt x="58127" y="122873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5"/>
          <p:cNvSpPr/>
          <p:nvPr/>
        </p:nvSpPr>
        <p:spPr>
          <a:xfrm rot="10714074" flipH="1">
            <a:off x="9134060" y="187391"/>
            <a:ext cx="147313" cy="147313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5"/>
          <p:cNvSpPr/>
          <p:nvPr/>
        </p:nvSpPr>
        <p:spPr>
          <a:xfrm>
            <a:off x="-1" y="81915"/>
            <a:ext cx="12192001" cy="6776085"/>
          </a:xfrm>
          <a:custGeom>
            <a:avLst/>
            <a:gdLst/>
            <a:ahLst/>
            <a:cxnLst/>
            <a:rect l="l" t="t" r="r" b="b"/>
            <a:pathLst>
              <a:path w="12192001" h="6776085" extrusionOk="0">
                <a:moveTo>
                  <a:pt x="3665218" y="0"/>
                </a:moveTo>
                <a:lnTo>
                  <a:pt x="6168388" y="0"/>
                </a:lnTo>
                <a:cubicBezTo>
                  <a:pt x="6226491" y="0"/>
                  <a:pt x="6263638" y="38100"/>
                  <a:pt x="6264591" y="97155"/>
                </a:cubicBezTo>
                <a:lnTo>
                  <a:pt x="6264591" y="274320"/>
                </a:lnTo>
                <a:cubicBezTo>
                  <a:pt x="6264591" y="349567"/>
                  <a:pt x="6297928" y="382905"/>
                  <a:pt x="6372223" y="382905"/>
                </a:cubicBezTo>
                <a:lnTo>
                  <a:pt x="12192001" y="382102"/>
                </a:lnTo>
                <a:lnTo>
                  <a:pt x="12192001" y="6768465"/>
                </a:lnTo>
                <a:lnTo>
                  <a:pt x="0" y="6776085"/>
                </a:lnTo>
                <a:lnTo>
                  <a:pt x="0" y="391614"/>
                </a:lnTo>
                <a:lnTo>
                  <a:pt x="3455668" y="381952"/>
                </a:lnTo>
                <a:cubicBezTo>
                  <a:pt x="3535678" y="381952"/>
                  <a:pt x="3568063" y="349567"/>
                  <a:pt x="3568063" y="270510"/>
                </a:cubicBezTo>
                <a:lnTo>
                  <a:pt x="3568063" y="99060"/>
                </a:lnTo>
                <a:cubicBezTo>
                  <a:pt x="3568063" y="37147"/>
                  <a:pt x="3605211" y="0"/>
                  <a:pt x="3665218" y="0"/>
                </a:cubicBezTo>
                <a:close/>
              </a:path>
            </a:pathLst>
          </a:custGeom>
          <a:solidFill>
            <a:srgbClr val="FFFFFF">
              <a:alpha val="26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5"/>
          <p:cNvSpPr/>
          <p:nvPr/>
        </p:nvSpPr>
        <p:spPr>
          <a:xfrm rot="8100000" flipH="1">
            <a:off x="6003678" y="188846"/>
            <a:ext cx="145786" cy="145786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"/>
          <p:cNvSpPr/>
          <p:nvPr/>
        </p:nvSpPr>
        <p:spPr>
          <a:xfrm>
            <a:off x="0" y="69803"/>
            <a:ext cx="12192000" cy="6788197"/>
          </a:xfrm>
          <a:custGeom>
            <a:avLst/>
            <a:gdLst/>
            <a:ahLst/>
            <a:cxnLst/>
            <a:rect l="l" t="t" r="r" b="b"/>
            <a:pathLst>
              <a:path w="12192000" h="6788197" extrusionOk="0">
                <a:moveTo>
                  <a:pt x="6360982" y="0"/>
                </a:moveTo>
                <a:lnTo>
                  <a:pt x="8864151" y="0"/>
                </a:lnTo>
                <a:cubicBezTo>
                  <a:pt x="8922254" y="0"/>
                  <a:pt x="8959401" y="38168"/>
                  <a:pt x="8960354" y="97329"/>
                </a:cubicBezTo>
                <a:lnTo>
                  <a:pt x="8960354" y="274810"/>
                </a:lnTo>
                <a:cubicBezTo>
                  <a:pt x="8960354" y="350192"/>
                  <a:pt x="8993691" y="383590"/>
                  <a:pt x="9067986" y="383590"/>
                </a:cubicBezTo>
                <a:lnTo>
                  <a:pt x="12192000" y="383158"/>
                </a:lnTo>
                <a:lnTo>
                  <a:pt x="12192000" y="6782252"/>
                </a:lnTo>
                <a:lnTo>
                  <a:pt x="0" y="6788197"/>
                </a:lnTo>
                <a:lnTo>
                  <a:pt x="0" y="397489"/>
                </a:lnTo>
                <a:lnTo>
                  <a:pt x="6151431" y="382635"/>
                </a:lnTo>
                <a:cubicBezTo>
                  <a:pt x="6231441" y="382635"/>
                  <a:pt x="6263826" y="350192"/>
                  <a:pt x="6263826" y="270994"/>
                </a:cubicBezTo>
                <a:lnTo>
                  <a:pt x="6263826" y="99237"/>
                </a:lnTo>
                <a:cubicBezTo>
                  <a:pt x="6263826" y="37214"/>
                  <a:pt x="6300974" y="0"/>
                  <a:pt x="636098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5"/>
          <p:cNvSpPr/>
          <p:nvPr/>
        </p:nvSpPr>
        <p:spPr>
          <a:xfrm>
            <a:off x="1275347" y="582328"/>
            <a:ext cx="10152000" cy="360000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" name="Google Shape;111;p5"/>
          <p:cNvCxnSpPr/>
          <p:nvPr/>
        </p:nvCxnSpPr>
        <p:spPr>
          <a:xfrm>
            <a:off x="0" y="1036320"/>
            <a:ext cx="12192000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5"/>
          <p:cNvSpPr/>
          <p:nvPr/>
        </p:nvSpPr>
        <p:spPr>
          <a:xfrm>
            <a:off x="909118" y="666560"/>
            <a:ext cx="208279" cy="202230"/>
          </a:xfrm>
          <a:custGeom>
            <a:avLst/>
            <a:gdLst/>
            <a:ahLst/>
            <a:cxnLst/>
            <a:rect l="l" t="t" r="r" b="b"/>
            <a:pathLst>
              <a:path w="149304" h="144968" extrusionOk="0">
                <a:moveTo>
                  <a:pt x="111204" y="36383"/>
                </a:moveTo>
                <a:cubicBezTo>
                  <a:pt x="81677" y="11618"/>
                  <a:pt x="53102" y="12571"/>
                  <a:pt x="31194" y="36383"/>
                </a:cubicBezTo>
                <a:cubicBezTo>
                  <a:pt x="11192" y="59243"/>
                  <a:pt x="12144" y="90676"/>
                  <a:pt x="34052" y="111631"/>
                </a:cubicBezTo>
                <a:cubicBezTo>
                  <a:pt x="60722" y="138301"/>
                  <a:pt x="85487" y="133538"/>
                  <a:pt x="132159" y="90676"/>
                </a:cubicBezTo>
                <a:cubicBezTo>
                  <a:pt x="138827" y="107821"/>
                  <a:pt x="132159" y="120203"/>
                  <a:pt x="109299" y="134491"/>
                </a:cubicBezTo>
                <a:cubicBezTo>
                  <a:pt x="78819" y="152588"/>
                  <a:pt x="40719" y="146874"/>
                  <a:pt x="17859" y="120203"/>
                </a:cubicBezTo>
                <a:cubicBezTo>
                  <a:pt x="-5953" y="92581"/>
                  <a:pt x="-5953" y="52576"/>
                  <a:pt x="17859" y="24953"/>
                </a:cubicBezTo>
                <a:cubicBezTo>
                  <a:pt x="44529" y="-6479"/>
                  <a:pt x="80724" y="-8384"/>
                  <a:pt x="127397" y="20191"/>
                </a:cubicBezTo>
                <a:cubicBezTo>
                  <a:pt x="133112" y="15428"/>
                  <a:pt x="139779" y="10666"/>
                  <a:pt x="149304" y="3998"/>
                </a:cubicBezTo>
                <a:cubicBezTo>
                  <a:pt x="149304" y="24001"/>
                  <a:pt x="149304" y="41146"/>
                  <a:pt x="149304" y="59243"/>
                </a:cubicBezTo>
                <a:cubicBezTo>
                  <a:pt x="132159" y="59243"/>
                  <a:pt x="115967" y="59243"/>
                  <a:pt x="96917" y="59243"/>
                </a:cubicBezTo>
                <a:cubicBezTo>
                  <a:pt x="101679" y="51623"/>
                  <a:pt x="106442" y="44956"/>
                  <a:pt x="111204" y="36383"/>
                </a:cubicBezTo>
                <a:close/>
              </a:path>
            </a:pathLst>
          </a:custGeom>
          <a:solidFill>
            <a:srgbClr val="6565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5"/>
          <p:cNvSpPr/>
          <p:nvPr/>
        </p:nvSpPr>
        <p:spPr>
          <a:xfrm>
            <a:off x="11978391" y="641508"/>
            <a:ext cx="52330" cy="40950"/>
          </a:xfrm>
          <a:custGeom>
            <a:avLst/>
            <a:gdLst/>
            <a:ahLst/>
            <a:cxnLst/>
            <a:rect l="l" t="t" r="r" b="b"/>
            <a:pathLst>
              <a:path w="39052" h="30560" extrusionOk="0">
                <a:moveTo>
                  <a:pt x="39053" y="16192"/>
                </a:moveTo>
                <a:cubicBezTo>
                  <a:pt x="27623" y="23813"/>
                  <a:pt x="20955" y="31433"/>
                  <a:pt x="15240" y="30480"/>
                </a:cubicBezTo>
                <a:cubicBezTo>
                  <a:pt x="9525" y="29528"/>
                  <a:pt x="4763" y="20003"/>
                  <a:pt x="0" y="14288"/>
                </a:cubicBezTo>
                <a:cubicBezTo>
                  <a:pt x="5715" y="9525"/>
                  <a:pt x="11430" y="0"/>
                  <a:pt x="17145" y="0"/>
                </a:cubicBezTo>
                <a:cubicBezTo>
                  <a:pt x="21908" y="0"/>
                  <a:pt x="28575" y="8573"/>
                  <a:pt x="39053" y="16192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5"/>
          <p:cNvSpPr/>
          <p:nvPr/>
        </p:nvSpPr>
        <p:spPr>
          <a:xfrm rot="-5400000">
            <a:off x="520974" y="680341"/>
            <a:ext cx="177086" cy="197951"/>
          </a:xfrm>
          <a:custGeom>
            <a:avLst/>
            <a:gdLst/>
            <a:ahLst/>
            <a:cxnLst/>
            <a:rect l="l" t="t" r="r" b="b"/>
            <a:pathLst>
              <a:path w="277782" h="310512" extrusionOk="0">
                <a:moveTo>
                  <a:pt x="277782" y="171626"/>
                </a:moveTo>
                <a:cubicBezTo>
                  <a:pt x="277782" y="177779"/>
                  <a:pt x="275484" y="183931"/>
                  <a:pt x="270887" y="188691"/>
                </a:cubicBezTo>
                <a:lnTo>
                  <a:pt x="156257" y="303321"/>
                </a:lnTo>
                <a:cubicBezTo>
                  <a:pt x="146666" y="312909"/>
                  <a:pt x="131117" y="312909"/>
                  <a:pt x="121525" y="303321"/>
                </a:cubicBezTo>
                <a:lnTo>
                  <a:pt x="6895" y="188691"/>
                </a:lnTo>
                <a:cubicBezTo>
                  <a:pt x="-2529" y="178933"/>
                  <a:pt x="-2259" y="163382"/>
                  <a:pt x="7498" y="153957"/>
                </a:cubicBezTo>
                <a:cubicBezTo>
                  <a:pt x="17018" y="144765"/>
                  <a:pt x="32108" y="144765"/>
                  <a:pt x="41628" y="153957"/>
                </a:cubicBezTo>
                <a:lnTo>
                  <a:pt x="114328" y="226658"/>
                </a:lnTo>
                <a:lnTo>
                  <a:pt x="114328" y="0"/>
                </a:lnTo>
                <a:lnTo>
                  <a:pt x="163455" y="0"/>
                </a:lnTo>
                <a:lnTo>
                  <a:pt x="163455" y="226658"/>
                </a:lnTo>
                <a:lnTo>
                  <a:pt x="236154" y="153957"/>
                </a:lnTo>
                <a:cubicBezTo>
                  <a:pt x="245913" y="144533"/>
                  <a:pt x="261463" y="144804"/>
                  <a:pt x="270887" y="154561"/>
                </a:cubicBezTo>
                <a:cubicBezTo>
                  <a:pt x="275484" y="159321"/>
                  <a:pt x="277782" y="165473"/>
                  <a:pt x="277782" y="171626"/>
                </a:cubicBez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5"/>
          <p:cNvSpPr/>
          <p:nvPr/>
        </p:nvSpPr>
        <p:spPr>
          <a:xfrm rot="5400000">
            <a:off x="206813" y="680338"/>
            <a:ext cx="177086" cy="197951"/>
          </a:xfrm>
          <a:custGeom>
            <a:avLst/>
            <a:gdLst/>
            <a:ahLst/>
            <a:cxnLst/>
            <a:rect l="l" t="t" r="r" b="b"/>
            <a:pathLst>
              <a:path w="277782" h="310512" extrusionOk="0">
                <a:moveTo>
                  <a:pt x="277782" y="171626"/>
                </a:moveTo>
                <a:cubicBezTo>
                  <a:pt x="277782" y="177779"/>
                  <a:pt x="275484" y="183931"/>
                  <a:pt x="270887" y="188691"/>
                </a:cubicBezTo>
                <a:lnTo>
                  <a:pt x="156257" y="303321"/>
                </a:lnTo>
                <a:cubicBezTo>
                  <a:pt x="146666" y="312909"/>
                  <a:pt x="131117" y="312909"/>
                  <a:pt x="121525" y="303321"/>
                </a:cubicBezTo>
                <a:lnTo>
                  <a:pt x="6895" y="188691"/>
                </a:lnTo>
                <a:cubicBezTo>
                  <a:pt x="-2529" y="178933"/>
                  <a:pt x="-2259" y="163382"/>
                  <a:pt x="7498" y="153957"/>
                </a:cubicBezTo>
                <a:cubicBezTo>
                  <a:pt x="17018" y="144765"/>
                  <a:pt x="32108" y="144765"/>
                  <a:pt x="41628" y="153957"/>
                </a:cubicBezTo>
                <a:lnTo>
                  <a:pt x="114328" y="226658"/>
                </a:lnTo>
                <a:lnTo>
                  <a:pt x="114328" y="0"/>
                </a:lnTo>
                <a:lnTo>
                  <a:pt x="163455" y="0"/>
                </a:lnTo>
                <a:lnTo>
                  <a:pt x="163455" y="226658"/>
                </a:lnTo>
                <a:lnTo>
                  <a:pt x="236154" y="153957"/>
                </a:lnTo>
                <a:cubicBezTo>
                  <a:pt x="245913" y="144533"/>
                  <a:pt x="261463" y="144804"/>
                  <a:pt x="270887" y="154561"/>
                </a:cubicBezTo>
                <a:cubicBezTo>
                  <a:pt x="275484" y="159321"/>
                  <a:pt x="277782" y="165473"/>
                  <a:pt x="277782" y="171626"/>
                </a:cubicBez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5"/>
          <p:cNvSpPr/>
          <p:nvPr/>
        </p:nvSpPr>
        <p:spPr>
          <a:xfrm>
            <a:off x="12004357" y="1037272"/>
            <a:ext cx="12620" cy="5792571"/>
          </a:xfrm>
          <a:custGeom>
            <a:avLst/>
            <a:gdLst/>
            <a:ahLst/>
            <a:cxnLst/>
            <a:rect l="l" t="t" r="r" b="b"/>
            <a:pathLst>
              <a:path w="12620" h="3836140" extrusionOk="0">
                <a:moveTo>
                  <a:pt x="0" y="3835718"/>
                </a:moveTo>
                <a:cubicBezTo>
                  <a:pt x="0" y="3820478"/>
                  <a:pt x="953" y="3806190"/>
                  <a:pt x="953" y="3790950"/>
                </a:cubicBezTo>
                <a:cubicBezTo>
                  <a:pt x="953" y="2541270"/>
                  <a:pt x="953" y="1291590"/>
                  <a:pt x="953" y="41910"/>
                </a:cubicBezTo>
                <a:cubicBezTo>
                  <a:pt x="953" y="27623"/>
                  <a:pt x="0" y="14288"/>
                  <a:pt x="0" y="0"/>
                </a:cubicBezTo>
                <a:cubicBezTo>
                  <a:pt x="3810" y="3810"/>
                  <a:pt x="10478" y="6668"/>
                  <a:pt x="11430" y="10478"/>
                </a:cubicBezTo>
                <a:cubicBezTo>
                  <a:pt x="13335" y="21908"/>
                  <a:pt x="12383" y="33338"/>
                  <a:pt x="12383" y="43815"/>
                </a:cubicBezTo>
                <a:cubicBezTo>
                  <a:pt x="12383" y="1291590"/>
                  <a:pt x="12383" y="2539365"/>
                  <a:pt x="12383" y="3788093"/>
                </a:cubicBezTo>
                <a:cubicBezTo>
                  <a:pt x="12383" y="3804285"/>
                  <a:pt x="12383" y="3819525"/>
                  <a:pt x="12383" y="3835718"/>
                </a:cubicBezTo>
                <a:cubicBezTo>
                  <a:pt x="8573" y="3836670"/>
                  <a:pt x="3810" y="3835718"/>
                  <a:pt x="0" y="3835718"/>
                </a:cubicBezTo>
                <a:close/>
              </a:path>
            </a:pathLst>
          </a:custGeom>
          <a:solidFill>
            <a:srgbClr val="C3C3C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5"/>
          <p:cNvSpPr/>
          <p:nvPr/>
        </p:nvSpPr>
        <p:spPr>
          <a:xfrm>
            <a:off x="11978391" y="793297"/>
            <a:ext cx="52330" cy="39762"/>
          </a:xfrm>
          <a:custGeom>
            <a:avLst/>
            <a:gdLst/>
            <a:ahLst/>
            <a:cxnLst/>
            <a:rect l="l" t="t" r="r" b="b"/>
            <a:pathLst>
              <a:path w="39052" h="29673" extrusionOk="0">
                <a:moveTo>
                  <a:pt x="39053" y="15313"/>
                </a:moveTo>
                <a:cubicBezTo>
                  <a:pt x="28575" y="21980"/>
                  <a:pt x="20955" y="30553"/>
                  <a:pt x="15240" y="29600"/>
                </a:cubicBezTo>
                <a:cubicBezTo>
                  <a:pt x="9525" y="28648"/>
                  <a:pt x="4763" y="19123"/>
                  <a:pt x="0" y="14360"/>
                </a:cubicBezTo>
                <a:cubicBezTo>
                  <a:pt x="5715" y="9598"/>
                  <a:pt x="10478" y="73"/>
                  <a:pt x="17145" y="73"/>
                </a:cubicBezTo>
                <a:cubicBezTo>
                  <a:pt x="21908" y="-880"/>
                  <a:pt x="28575" y="7693"/>
                  <a:pt x="39053" y="15313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5"/>
          <p:cNvSpPr/>
          <p:nvPr/>
        </p:nvSpPr>
        <p:spPr>
          <a:xfrm>
            <a:off x="11978391" y="716812"/>
            <a:ext cx="52330" cy="39675"/>
          </a:xfrm>
          <a:custGeom>
            <a:avLst/>
            <a:gdLst/>
            <a:ahLst/>
            <a:cxnLst/>
            <a:rect l="l" t="t" r="r" b="b"/>
            <a:pathLst>
              <a:path w="39052" h="29608" extrusionOk="0">
                <a:moveTo>
                  <a:pt x="39053" y="16193"/>
                </a:moveTo>
                <a:cubicBezTo>
                  <a:pt x="27623" y="22860"/>
                  <a:pt x="20955" y="30480"/>
                  <a:pt x="15240" y="29528"/>
                </a:cubicBezTo>
                <a:cubicBezTo>
                  <a:pt x="9525" y="28575"/>
                  <a:pt x="4763" y="19050"/>
                  <a:pt x="0" y="14288"/>
                </a:cubicBezTo>
                <a:cubicBezTo>
                  <a:pt x="5715" y="9525"/>
                  <a:pt x="11430" y="953"/>
                  <a:pt x="17145" y="0"/>
                </a:cubicBezTo>
                <a:cubicBezTo>
                  <a:pt x="21908" y="0"/>
                  <a:pt x="28575" y="8573"/>
                  <a:pt x="39053" y="16193"/>
                </a:cubicBezTo>
                <a:close/>
              </a:path>
            </a:pathLst>
          </a:custGeom>
          <a:solidFill>
            <a:srgbClr val="7272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/>
          <p:nvPr/>
        </p:nvSpPr>
        <p:spPr>
          <a:xfrm rot="8100000" flipH="1">
            <a:off x="8709584" y="190352"/>
            <a:ext cx="145786" cy="145786"/>
          </a:xfrm>
          <a:custGeom>
            <a:avLst/>
            <a:gdLst/>
            <a:ahLst/>
            <a:cxnLst/>
            <a:rect l="l" t="t" r="r" b="b"/>
            <a:pathLst>
              <a:path w="1472666" h="1472666" extrusionOk="0">
                <a:moveTo>
                  <a:pt x="799973" y="1446306"/>
                </a:moveTo>
                <a:cubicBezTo>
                  <a:pt x="816259" y="1430019"/>
                  <a:pt x="826333" y="1407519"/>
                  <a:pt x="826333" y="1382666"/>
                </a:cubicBezTo>
                <a:lnTo>
                  <a:pt x="826333" y="826333"/>
                </a:lnTo>
                <a:lnTo>
                  <a:pt x="1382666" y="826333"/>
                </a:lnTo>
                <a:cubicBezTo>
                  <a:pt x="1432372" y="826333"/>
                  <a:pt x="1472666" y="786039"/>
                  <a:pt x="1472666" y="736333"/>
                </a:cubicBezTo>
                <a:cubicBezTo>
                  <a:pt x="1472666" y="686627"/>
                  <a:pt x="1432372" y="646333"/>
                  <a:pt x="1382666" y="646333"/>
                </a:cubicBezTo>
                <a:lnTo>
                  <a:pt x="826333" y="646333"/>
                </a:lnTo>
                <a:lnTo>
                  <a:pt x="826333" y="90000"/>
                </a:lnTo>
                <a:cubicBezTo>
                  <a:pt x="826333" y="40294"/>
                  <a:pt x="786039" y="0"/>
                  <a:pt x="736333" y="0"/>
                </a:cubicBezTo>
                <a:cubicBezTo>
                  <a:pt x="686627" y="0"/>
                  <a:pt x="646333" y="40294"/>
                  <a:pt x="646333" y="90000"/>
                </a:cubicBezTo>
                <a:lnTo>
                  <a:pt x="646333" y="646333"/>
                </a:lnTo>
                <a:lnTo>
                  <a:pt x="90000" y="646333"/>
                </a:lnTo>
                <a:cubicBezTo>
                  <a:pt x="40294" y="646333"/>
                  <a:pt x="0" y="686627"/>
                  <a:pt x="0" y="736333"/>
                </a:cubicBezTo>
                <a:cubicBezTo>
                  <a:pt x="0" y="786039"/>
                  <a:pt x="40294" y="826333"/>
                  <a:pt x="90000" y="826333"/>
                </a:cubicBezTo>
                <a:lnTo>
                  <a:pt x="646333" y="826333"/>
                </a:lnTo>
                <a:lnTo>
                  <a:pt x="646333" y="1382666"/>
                </a:lnTo>
                <a:cubicBezTo>
                  <a:pt x="646333" y="1432372"/>
                  <a:pt x="686627" y="1472666"/>
                  <a:pt x="736333" y="1472666"/>
                </a:cubicBezTo>
                <a:cubicBezTo>
                  <a:pt x="761186" y="1472666"/>
                  <a:pt x="783686" y="1462592"/>
                  <a:pt x="799973" y="1446306"/>
                </a:cubicBezTo>
                <a:close/>
              </a:path>
            </a:pathLst>
          </a:cu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12031981" y="1086731"/>
            <a:ext cx="131778" cy="2267754"/>
          </a:xfrm>
          <a:custGeom>
            <a:avLst/>
            <a:gdLst/>
            <a:ahLst/>
            <a:cxnLst/>
            <a:rect l="l" t="t" r="r" b="b"/>
            <a:pathLst>
              <a:path w="90725" h="2256472" extrusionOk="0">
                <a:moveTo>
                  <a:pt x="0" y="1128713"/>
                </a:moveTo>
                <a:cubicBezTo>
                  <a:pt x="0" y="775335"/>
                  <a:pt x="0" y="421005"/>
                  <a:pt x="0" y="67628"/>
                </a:cubicBezTo>
                <a:cubicBezTo>
                  <a:pt x="0" y="21908"/>
                  <a:pt x="14288" y="0"/>
                  <a:pt x="44768" y="0"/>
                </a:cubicBezTo>
                <a:cubicBezTo>
                  <a:pt x="75248" y="0"/>
                  <a:pt x="90488" y="20955"/>
                  <a:pt x="90488" y="67628"/>
                </a:cubicBezTo>
                <a:cubicBezTo>
                  <a:pt x="90488" y="776288"/>
                  <a:pt x="90488" y="1484948"/>
                  <a:pt x="90488" y="2192655"/>
                </a:cubicBezTo>
                <a:cubicBezTo>
                  <a:pt x="90488" y="2201228"/>
                  <a:pt x="91440" y="2209800"/>
                  <a:pt x="89535" y="2217420"/>
                </a:cubicBezTo>
                <a:cubicBezTo>
                  <a:pt x="85725" y="2242185"/>
                  <a:pt x="70485" y="2256473"/>
                  <a:pt x="45720" y="2256473"/>
                </a:cubicBezTo>
                <a:cubicBezTo>
                  <a:pt x="20955" y="2256473"/>
                  <a:pt x="5715" y="2242185"/>
                  <a:pt x="1905" y="2217420"/>
                </a:cubicBezTo>
                <a:cubicBezTo>
                  <a:pt x="0" y="2206943"/>
                  <a:pt x="952" y="2194560"/>
                  <a:pt x="952" y="2184083"/>
                </a:cubicBezTo>
                <a:cubicBezTo>
                  <a:pt x="0" y="1832610"/>
                  <a:pt x="0" y="1481138"/>
                  <a:pt x="0" y="1128713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1" name="Google Shape;121;p5"/>
          <p:cNvGrpSpPr/>
          <p:nvPr/>
        </p:nvGrpSpPr>
        <p:grpSpPr>
          <a:xfrm>
            <a:off x="11567160" y="612648"/>
            <a:ext cx="265973" cy="265973"/>
            <a:chOff x="8610600" y="-211873"/>
            <a:chExt cx="313500" cy="313500"/>
          </a:xfrm>
        </p:grpSpPr>
        <p:sp>
          <p:nvSpPr>
            <p:cNvPr id="122" name="Google Shape;122;p5"/>
            <p:cNvSpPr/>
            <p:nvPr/>
          </p:nvSpPr>
          <p:spPr>
            <a:xfrm>
              <a:off x="8610600" y="-211873"/>
              <a:ext cx="313500" cy="313500"/>
            </a:xfrm>
            <a:prstGeom prst="ellipse">
              <a:avLst/>
            </a:pr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" name="Google Shape;123;p5"/>
            <p:cNvGrpSpPr/>
            <p:nvPr/>
          </p:nvGrpSpPr>
          <p:grpSpPr>
            <a:xfrm>
              <a:off x="8677894" y="-144833"/>
              <a:ext cx="180008" cy="191321"/>
              <a:chOff x="5145275" y="1056950"/>
              <a:chExt cx="212800" cy="226175"/>
            </a:xfrm>
          </p:grpSpPr>
          <p:sp>
            <p:nvSpPr>
              <p:cNvPr id="124" name="Google Shape;124;p5"/>
              <p:cNvSpPr/>
              <p:nvPr/>
            </p:nvSpPr>
            <p:spPr>
              <a:xfrm>
                <a:off x="5198375" y="1056950"/>
                <a:ext cx="106625" cy="106175"/>
              </a:xfrm>
              <a:custGeom>
                <a:avLst/>
                <a:gdLst/>
                <a:ahLst/>
                <a:cxnLst/>
                <a:rect l="l" t="t" r="r" b="b"/>
                <a:pathLst>
                  <a:path w="4265" h="4247" extrusionOk="0">
                    <a:moveTo>
                      <a:pt x="2141" y="0"/>
                    </a:moveTo>
                    <a:cubicBezTo>
                      <a:pt x="964" y="0"/>
                      <a:pt x="0" y="946"/>
                      <a:pt x="0" y="2124"/>
                    </a:cubicBezTo>
                    <a:cubicBezTo>
                      <a:pt x="0" y="3301"/>
                      <a:pt x="964" y="4247"/>
                      <a:pt x="2141" y="4247"/>
                    </a:cubicBezTo>
                    <a:cubicBezTo>
                      <a:pt x="3319" y="4247"/>
                      <a:pt x="4265" y="3301"/>
                      <a:pt x="4265" y="2124"/>
                    </a:cubicBezTo>
                    <a:cubicBezTo>
                      <a:pt x="4265" y="946"/>
                      <a:pt x="3319" y="0"/>
                      <a:pt x="21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5"/>
              <p:cNvSpPr/>
              <p:nvPr/>
            </p:nvSpPr>
            <p:spPr>
              <a:xfrm>
                <a:off x="5145275" y="1176500"/>
                <a:ext cx="212800" cy="106625"/>
              </a:xfrm>
              <a:custGeom>
                <a:avLst/>
                <a:gdLst/>
                <a:ahLst/>
                <a:cxnLst/>
                <a:rect l="l" t="t" r="r" b="b"/>
                <a:pathLst>
                  <a:path w="8512" h="4265" extrusionOk="0">
                    <a:moveTo>
                      <a:pt x="4265" y="0"/>
                    </a:moveTo>
                    <a:cubicBezTo>
                      <a:pt x="3677" y="0"/>
                      <a:pt x="3088" y="107"/>
                      <a:pt x="2499" y="268"/>
                    </a:cubicBezTo>
                    <a:cubicBezTo>
                      <a:pt x="1767" y="482"/>
                      <a:pt x="1018" y="857"/>
                      <a:pt x="429" y="1285"/>
                    </a:cubicBezTo>
                    <a:cubicBezTo>
                      <a:pt x="162" y="1499"/>
                      <a:pt x="1" y="1820"/>
                      <a:pt x="1" y="2141"/>
                    </a:cubicBezTo>
                    <a:lnTo>
                      <a:pt x="1" y="4264"/>
                    </a:lnTo>
                    <a:lnTo>
                      <a:pt x="8512" y="4264"/>
                    </a:lnTo>
                    <a:lnTo>
                      <a:pt x="8512" y="2141"/>
                    </a:lnTo>
                    <a:cubicBezTo>
                      <a:pt x="8512" y="1820"/>
                      <a:pt x="8351" y="1499"/>
                      <a:pt x="8084" y="1285"/>
                    </a:cubicBezTo>
                    <a:cubicBezTo>
                      <a:pt x="7513" y="803"/>
                      <a:pt x="6763" y="482"/>
                      <a:pt x="6014" y="268"/>
                    </a:cubicBezTo>
                    <a:cubicBezTo>
                      <a:pt x="5497" y="107"/>
                      <a:pt x="4890" y="0"/>
                      <a:pt x="426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6" name="Google Shape;126;p5"/>
          <p:cNvSpPr txBox="1">
            <a:spLocks noGrp="1"/>
          </p:cNvSpPr>
          <p:nvPr>
            <p:ph type="title"/>
          </p:nvPr>
        </p:nvSpPr>
        <p:spPr>
          <a:xfrm>
            <a:off x="196400" y="1383925"/>
            <a:ext cx="5322600" cy="13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body" idx="1"/>
          </p:nvPr>
        </p:nvSpPr>
        <p:spPr>
          <a:xfrm>
            <a:off x="196375" y="2788225"/>
            <a:ext cx="5322600" cy="2235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1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1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1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1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1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1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1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100"/>
              </a:spcBef>
              <a:spcAft>
                <a:spcPts val="21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128" name="Google Shape;128;p5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exend Deca"/>
              <a:buNone/>
              <a:defRPr sz="40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●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○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■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●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○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■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●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Roboto"/>
              <a:buChar char="○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Roboto"/>
              <a:buChar char="■"/>
              <a:defRPr sz="1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instagram.com/slidesmania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center-orlyonok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kean.org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>
            <a:hlinkClick r:id="rId3"/>
          </p:cNvPr>
          <p:cNvSpPr/>
          <p:nvPr/>
        </p:nvSpPr>
        <p:spPr>
          <a:xfrm>
            <a:off x="6280763" y="5062925"/>
            <a:ext cx="606600" cy="606600"/>
          </a:xfrm>
          <a:prstGeom prst="ellipse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"/>
          <p:cNvSpPr/>
          <p:nvPr/>
        </p:nvSpPr>
        <p:spPr>
          <a:xfrm>
            <a:off x="5104988" y="5062925"/>
            <a:ext cx="606600" cy="606600"/>
          </a:xfrm>
          <a:prstGeom prst="ellipse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7"/>
          <p:cNvSpPr/>
          <p:nvPr/>
        </p:nvSpPr>
        <p:spPr>
          <a:xfrm>
            <a:off x="3891413" y="5062925"/>
            <a:ext cx="606600" cy="606600"/>
          </a:xfrm>
          <a:prstGeom prst="ellipse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"/>
          <p:cNvSpPr txBox="1">
            <a:spLocks noGrp="1"/>
          </p:cNvSpPr>
          <p:nvPr>
            <p:ph type="subTitle" idx="1"/>
          </p:nvPr>
        </p:nvSpPr>
        <p:spPr>
          <a:xfrm>
            <a:off x="3111225" y="3884225"/>
            <a:ext cx="6105600" cy="537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</a:rPr>
              <a:t>Путевка в </a:t>
            </a:r>
            <a:r>
              <a:rPr lang="ru-RU" b="1" dirty="0">
                <a:solidFill>
                  <a:schemeClr val="tx1"/>
                </a:solidFill>
              </a:rPr>
              <a:t>детский лагерь.. </a:t>
            </a:r>
            <a:endParaRPr b="1" dirty="0">
              <a:solidFill>
                <a:schemeClr val="tx1"/>
              </a:solidFill>
            </a:endParaRPr>
          </a:p>
        </p:txBody>
      </p:sp>
      <p:sp>
        <p:nvSpPr>
          <p:cNvPr id="144" name="Google Shape;144;p7"/>
          <p:cNvSpPr txBox="1"/>
          <p:nvPr/>
        </p:nvSpPr>
        <p:spPr>
          <a:xfrm>
            <a:off x="991844" y="169400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err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ОБРпонедельник</a:t>
            </a:r>
            <a:endParaRPr dirty="0"/>
          </a:p>
        </p:txBody>
      </p:sp>
      <p:sp>
        <p:nvSpPr>
          <p:cNvPr id="145" name="Google Shape;145;p7"/>
          <p:cNvSpPr txBox="1"/>
          <p:nvPr/>
        </p:nvSpPr>
        <p:spPr>
          <a:xfrm>
            <a:off x="1399261" y="621795"/>
            <a:ext cx="640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ИНТЕНСИВ </a:t>
            </a:r>
            <a:endParaRPr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Google Shape;150;p7"/>
          <p:cNvSpPr txBox="1">
            <a:spLocks noGrp="1"/>
          </p:cNvSpPr>
          <p:nvPr>
            <p:ph type="title"/>
          </p:nvPr>
        </p:nvSpPr>
        <p:spPr>
          <a:xfrm>
            <a:off x="289435" y="1137116"/>
            <a:ext cx="11360700" cy="267842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От  мечты к действиям: как попасть на профильные образовательные программы всероссийских детских центров </a:t>
            </a:r>
            <a:br>
              <a:rPr lang="ru-RU" sz="40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«Артек», «Смена», «Орленок», 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Алые паруса», «Океан»</a:t>
            </a:r>
            <a:endParaRPr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1" name="Google Shape;151;p7"/>
          <p:cNvSpPr txBox="1"/>
          <p:nvPr/>
        </p:nvSpPr>
        <p:spPr>
          <a:xfrm>
            <a:off x="3707476" y="5735925"/>
            <a:ext cx="828337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595959"/>
                </a:solidFill>
                <a:latin typeface="Roboto Medium"/>
                <a:ea typeface="Roboto Medium"/>
                <a:cs typeface="Roboto Medium"/>
                <a:sym typeface="Roboto Medium"/>
              </a:rPr>
              <a:t>RUTUBE</a:t>
            </a:r>
            <a:endParaRPr sz="1000" dirty="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52" name="Google Shape;152;p7"/>
          <p:cNvSpPr txBox="1"/>
          <p:nvPr/>
        </p:nvSpPr>
        <p:spPr>
          <a:xfrm>
            <a:off x="4963838" y="5735925"/>
            <a:ext cx="888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595959"/>
                </a:solidFill>
                <a:latin typeface="Roboto Medium"/>
                <a:ea typeface="Roboto Medium"/>
                <a:cs typeface="Roboto Medium"/>
                <a:sym typeface="Roboto Medium"/>
              </a:rPr>
              <a:t>VK</a:t>
            </a:r>
            <a:endParaRPr sz="1000" dirty="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53" name="Google Shape;153;p7"/>
          <p:cNvSpPr txBox="1"/>
          <p:nvPr/>
        </p:nvSpPr>
        <p:spPr>
          <a:xfrm>
            <a:off x="6139613" y="5735925"/>
            <a:ext cx="888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595959"/>
                </a:solidFill>
                <a:latin typeface="Roboto Medium"/>
                <a:ea typeface="Roboto Medium"/>
                <a:cs typeface="Roboto Medium"/>
                <a:sym typeface="Roboto Medium"/>
              </a:rPr>
              <a:t>Telegram</a:t>
            </a:r>
            <a:endParaRPr sz="1000" dirty="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154" name="Google Shape;154;p7">
            <a:hlinkClick r:id="rId4" action="ppaction://hlinksldjump"/>
          </p:cNvPr>
          <p:cNvSpPr/>
          <p:nvPr/>
        </p:nvSpPr>
        <p:spPr>
          <a:xfrm>
            <a:off x="3632825" y="82575"/>
            <a:ext cx="8435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"/>
          <p:cNvSpPr/>
          <p:nvPr/>
        </p:nvSpPr>
        <p:spPr>
          <a:xfrm>
            <a:off x="7456538" y="5062925"/>
            <a:ext cx="606600" cy="606600"/>
          </a:xfrm>
          <a:prstGeom prst="ellipse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7"/>
          <p:cNvSpPr txBox="1"/>
          <p:nvPr/>
        </p:nvSpPr>
        <p:spPr>
          <a:xfrm>
            <a:off x="7162988" y="5735925"/>
            <a:ext cx="11754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dirty="0">
                <a:solidFill>
                  <a:srgbClr val="595959"/>
                </a:solidFill>
                <a:latin typeface="Roboto Medium"/>
                <a:ea typeface="Roboto Medium"/>
                <a:cs typeface="Roboto Medium"/>
                <a:sym typeface="Roboto Medium"/>
              </a:rPr>
              <a:t>ЦДО «Поиск»</a:t>
            </a:r>
            <a:endParaRPr sz="1000" dirty="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0" t="2305" r="15539"/>
          <a:stretch/>
        </p:blipFill>
        <p:spPr bwMode="auto">
          <a:xfrm>
            <a:off x="5227549" y="5185549"/>
            <a:ext cx="361477" cy="36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479" y="5201840"/>
            <a:ext cx="310468" cy="31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1" t="17455" r="29369" b="16973"/>
          <a:stretch/>
        </p:blipFill>
        <p:spPr bwMode="auto">
          <a:xfrm>
            <a:off x="6382956" y="5153331"/>
            <a:ext cx="402214" cy="407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50" y="5186733"/>
            <a:ext cx="358976" cy="358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9"/>
          <p:cNvSpPr/>
          <p:nvPr/>
        </p:nvSpPr>
        <p:spPr>
          <a:xfrm>
            <a:off x="0" y="1045825"/>
            <a:ext cx="11971800" cy="58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"/>
          <p:cNvSpPr txBox="1"/>
          <p:nvPr/>
        </p:nvSpPr>
        <p:spPr>
          <a:xfrm>
            <a:off x="924027" y="120316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err="1">
                <a:solidFill>
                  <a:schemeClr val="bg1"/>
                </a:solidFill>
              </a:rPr>
              <a:t>ОБРпонедельник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3615521" y="117594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/>
                </a:solidFill>
              </a:rPr>
              <a:t>ВДЦ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8" name="Google Shape;208;p9"/>
          <p:cNvSpPr txBox="1"/>
          <p:nvPr/>
        </p:nvSpPr>
        <p:spPr>
          <a:xfrm>
            <a:off x="6321427" y="119100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/>
              <a:t>Возможности</a:t>
            </a:r>
          </a:p>
        </p:txBody>
      </p:sp>
      <p:sp>
        <p:nvSpPr>
          <p:cNvPr id="209" name="Google Shape;209;p9"/>
          <p:cNvSpPr txBox="1"/>
          <p:nvPr/>
        </p:nvSpPr>
        <p:spPr>
          <a:xfrm>
            <a:off x="1399261" y="621795"/>
            <a:ext cx="640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«МДЦ «Артек»  </a:t>
            </a:r>
            <a:endParaRPr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1" name="Google Shape;211;p9">
            <a:hlinkClick r:id="rId3" action="ppaction://hlinksldjump"/>
          </p:cNvPr>
          <p:cNvSpPr/>
          <p:nvPr/>
        </p:nvSpPr>
        <p:spPr>
          <a:xfrm>
            <a:off x="5862075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">
            <a:hlinkClick r:id="rId3" action="ppaction://hlinksldjump"/>
          </p:cNvPr>
          <p:cNvSpPr/>
          <p:nvPr/>
        </p:nvSpPr>
        <p:spPr>
          <a:xfrm>
            <a:off x="8505150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288174" y="1215274"/>
            <a:ext cx="112831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МДЦ «Артек»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осенне-зимне-весенний период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принимаются дети, обучающиеся в общеобразовательных школах с 5 по 11 класс (в период смены ребенку не должно исполниться 18 лет).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летний период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(с июня по август) – дети с 8 полных лет до 17 лет включительно.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2742" y="6160483"/>
            <a:ext cx="11175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Обучающийся может направляться в ФГБОУ «МДЦ «Артек»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чаще одного раза в календарный год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 от направления квоты: региональной, тематической, специальной, а также на платной основе.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98" y="6232414"/>
            <a:ext cx="551363" cy="37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2" y="2622648"/>
            <a:ext cx="660836" cy="6539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600639" y="268801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1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1" y="3461502"/>
            <a:ext cx="660837" cy="65395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00638" y="352686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35824" y="2651810"/>
            <a:ext cx="104768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Путевка от региона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 каждого ребенка есть возможность получить путевку от субъекта РФ на основе наивысшего рейтинга достижений.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61010" y="3398331"/>
            <a:ext cx="105516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Путевка от тематического партнера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 каждого ребенка есть возможность принять участие в конкурсах тематических партнеров,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попол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нить свои достижения и получить путевку от тематического партнера в МДЦ «Артек». </a:t>
            </a:r>
          </a:p>
          <a:p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Путевки по региональной и тематической квотам дети получают бесплатно!!!</a:t>
            </a: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1" y="4475549"/>
            <a:ext cx="677461" cy="67040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600638" y="454914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61011" y="4518363"/>
            <a:ext cx="10343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Коммерческая путевка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Получение путевки в МДЦ «Артек» возможно только посредством АИС «Артек» на сайте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артек.дети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2" y="5270941"/>
            <a:ext cx="698269" cy="670404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608950" y="534398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5824" y="5190093"/>
            <a:ext cx="10735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Проекты «Артека»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2021 года с целью поддержки талантливых детей МДЦ «Артек» проводит конкурсные отборы на получение бесплатной путевки по тематическим программам, ознакомиться с перечнем можно в разделе «Проекты «Артека».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25121" y="620939"/>
            <a:ext cx="6738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https://artek.org/informaciya-dlya-roditelyay/kak-poluchitsya-putevku-v-artek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ECD1FBD-DD60-5ADF-74CD-58F78E9FC8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32659" y="3260026"/>
            <a:ext cx="2116402" cy="21164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09;p9">
            <a:extLst>
              <a:ext uri="{FF2B5EF4-FFF2-40B4-BE49-F238E27FC236}">
                <a16:creationId xmlns:a16="http://schemas.microsoft.com/office/drawing/2014/main" xmlns="" id="{26309739-A3F9-74BC-0FAE-739EE0E9072C}"/>
              </a:ext>
            </a:extLst>
          </p:cNvPr>
          <p:cNvSpPr txBox="1"/>
          <p:nvPr/>
        </p:nvSpPr>
        <p:spPr>
          <a:xfrm>
            <a:off x="2231621" y="586689"/>
            <a:ext cx="6406200" cy="587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детский центр «Орлёнок»</a:t>
            </a:r>
            <a:endParaRPr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1313CB0-8E41-ADAB-ECE9-634A21BE6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052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265" t="6263" b="1417"/>
          <a:stretch/>
        </p:blipFill>
        <p:spPr>
          <a:xfrm>
            <a:off x="596622" y="2460169"/>
            <a:ext cx="7365690" cy="4168983"/>
          </a:xfrm>
          <a:prstGeom prst="rect">
            <a:avLst/>
          </a:prstGeom>
          <a:ln>
            <a:noFill/>
          </a:ln>
        </p:spPr>
      </p:pic>
      <p:sp>
        <p:nvSpPr>
          <p:cNvPr id="8" name="Google Shape;204;p9">
            <a:extLst>
              <a:ext uri="{FF2B5EF4-FFF2-40B4-BE49-F238E27FC236}">
                <a16:creationId xmlns:a16="http://schemas.microsoft.com/office/drawing/2014/main" xmlns="" id="{4D6EF813-EB47-41CA-4AF3-D3E6EA9C44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8171" y="1220837"/>
            <a:ext cx="11561104" cy="182401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Путёвками во "Всероссийский детский центр "Орлёнок" поощряются школьники в возрасте от 11 до 16 лет (включительно), в школьный период — учащиеся 5-10 классов. 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205;p9">
            <a:extLst>
              <a:ext uri="{FF2B5EF4-FFF2-40B4-BE49-F238E27FC236}">
                <a16:creationId xmlns:a16="http://schemas.microsoft.com/office/drawing/2014/main" xmlns="" id="{C9AE9D7E-D6E2-B423-84C0-098321F3A1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962313" y="2460169"/>
            <a:ext cx="3816961" cy="377355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https://center-orlyonok.ru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954F3EA-47F8-FE06-0B3A-269EBFD571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1286" y="3094235"/>
            <a:ext cx="3251890" cy="32518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53345" y="124589"/>
            <a:ext cx="16385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ОБРпонедельник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69453" y="12458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/>
                </a:solidFill>
              </a:rPr>
              <a:t>ВДЦ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17422" y="124588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/>
              <a:t>Возможности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33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9"/>
          <p:cNvSpPr/>
          <p:nvPr/>
        </p:nvSpPr>
        <p:spPr>
          <a:xfrm>
            <a:off x="0" y="1045825"/>
            <a:ext cx="11971800" cy="58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"/>
          <p:cNvSpPr txBox="1"/>
          <p:nvPr/>
        </p:nvSpPr>
        <p:spPr>
          <a:xfrm>
            <a:off x="924027" y="120316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err="1">
                <a:solidFill>
                  <a:schemeClr val="bg1"/>
                </a:solidFill>
              </a:rPr>
              <a:t>ОБРпонедельник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7" name="Google Shape;207;p9"/>
          <p:cNvSpPr txBox="1"/>
          <p:nvPr/>
        </p:nvSpPr>
        <p:spPr>
          <a:xfrm>
            <a:off x="3615521" y="117594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/>
                </a:solidFill>
              </a:rPr>
              <a:t>ВДЦ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8" name="Google Shape;208;p9"/>
          <p:cNvSpPr txBox="1"/>
          <p:nvPr/>
        </p:nvSpPr>
        <p:spPr>
          <a:xfrm>
            <a:off x="6321427" y="119100"/>
            <a:ext cx="1819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/>
              <a:t>Возможности</a:t>
            </a:r>
          </a:p>
        </p:txBody>
      </p:sp>
      <p:sp>
        <p:nvSpPr>
          <p:cNvPr id="209" name="Google Shape;209;p9"/>
          <p:cNvSpPr txBox="1"/>
          <p:nvPr/>
        </p:nvSpPr>
        <p:spPr>
          <a:xfrm>
            <a:off x="1399261" y="621795"/>
            <a:ext cx="6406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800" b="1" dirty="0">
                <a:solidFill>
                  <a:srgbClr val="C00000"/>
                </a:solidFill>
              </a:rPr>
              <a:t>ФГБОУ «ВДЦ «Алые паруса»  </a:t>
            </a:r>
            <a:endParaRPr sz="1800" b="1" dirty="0">
              <a:solidFill>
                <a:srgbClr val="C00000"/>
              </a:solidFill>
            </a:endParaRPr>
          </a:p>
        </p:txBody>
      </p:sp>
      <p:sp>
        <p:nvSpPr>
          <p:cNvPr id="211" name="Google Shape;211;p9">
            <a:hlinkClick r:id="rId3" action="ppaction://hlinksldjump"/>
          </p:cNvPr>
          <p:cNvSpPr/>
          <p:nvPr/>
        </p:nvSpPr>
        <p:spPr>
          <a:xfrm>
            <a:off x="5862075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">
            <a:hlinkClick r:id="rId3" action="ppaction://hlinksldjump"/>
          </p:cNvPr>
          <p:cNvSpPr/>
          <p:nvPr/>
        </p:nvSpPr>
        <p:spPr>
          <a:xfrm>
            <a:off x="8505150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98" y="6232414"/>
            <a:ext cx="551363" cy="37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985900" y="621795"/>
            <a:ext cx="28087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https://ap-evp.ru/kak-popast-v-ap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0CF6EF5C-2A50-71EA-72BD-38291A99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399" y="1383925"/>
            <a:ext cx="11662665" cy="1324800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отдых и оздоровление во "Всероссийский детский центр "Алые паруса"" направляются школьники 5−9 классов, проявившие выдающиеся способности, а также добившиеся успехов в учебной деятельности, научной (научно-исследовательской) деятельности, творческой деятельности и физкультурно-спортивной деятельности.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смены - 24 календарных дня.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9E7B782-D93F-3BF1-0EEE-54EE12ED53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7354" y="3171173"/>
            <a:ext cx="3172744" cy="3172744"/>
          </a:xfrm>
          <a:prstGeom prst="rect">
            <a:avLst/>
          </a:prstGeom>
        </p:spPr>
      </p:pic>
      <p:sp>
        <p:nvSpPr>
          <p:cNvPr id="10" name="AutoShape 2">
            <a:extLst>
              <a:ext uri="{FF2B5EF4-FFF2-40B4-BE49-F238E27FC236}">
                <a16:creationId xmlns:a16="http://schemas.microsoft.com/office/drawing/2014/main" xmlns="" id="{F00F1FAC-E99F-3529-222B-E01A65D164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4">
            <a:extLst>
              <a:ext uri="{FF2B5EF4-FFF2-40B4-BE49-F238E27FC236}">
                <a16:creationId xmlns:a16="http://schemas.microsoft.com/office/drawing/2014/main" xmlns="" id="{E96B0AA1-6923-286F-9F08-2134106DD1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2106648-6D66-DECC-AE8C-59F91E7D1E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3995" y="3702915"/>
            <a:ext cx="2783051" cy="210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5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18;p10">
            <a:extLst>
              <a:ext uri="{FF2B5EF4-FFF2-40B4-BE49-F238E27FC236}">
                <a16:creationId xmlns:a16="http://schemas.microsoft.com/office/drawing/2014/main" xmlns="" id="{9BB02F4C-A36E-0E8A-3FC2-BA2ACFE586C0}"/>
              </a:ext>
            </a:extLst>
          </p:cNvPr>
          <p:cNvSpPr txBox="1">
            <a:spLocks/>
          </p:cNvSpPr>
          <p:nvPr/>
        </p:nvSpPr>
        <p:spPr>
          <a:xfrm>
            <a:off x="194602" y="1302784"/>
            <a:ext cx="11605847" cy="156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 sz="4000" b="0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bril Fatface"/>
              <a:buNone/>
              <a:defRPr sz="6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ФГБОУ ВДЦ «Океан» (далее – Центр)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осенне-зимне-весенний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принимаются дети, обучающиеся в общеобразовательных школах с 5 по 11 класс.</a:t>
            </a:r>
          </a:p>
          <a:p>
            <a:pPr algn="just"/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летний период (с июня по август)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дети с 12 полных лет до 17 лет включительно.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D43D36E-78F1-F046-EF05-1FD6E618E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520" y="3512253"/>
            <a:ext cx="2919983" cy="2919983"/>
          </a:xfrm>
          <a:prstGeom prst="rect">
            <a:avLst/>
          </a:prstGeom>
        </p:spPr>
      </p:pic>
      <p:sp>
        <p:nvSpPr>
          <p:cNvPr id="6" name="Google Shape;219;p10">
            <a:extLst>
              <a:ext uri="{FF2B5EF4-FFF2-40B4-BE49-F238E27FC236}">
                <a16:creationId xmlns:a16="http://schemas.microsoft.com/office/drawing/2014/main" xmlns="" id="{F73796DC-F514-5DF8-A6B2-83F102BE14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98297" y="2926079"/>
            <a:ext cx="3968100" cy="356793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https://okean.org/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93960DD-E287-1BFA-0BFB-1D7B26091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9477" y="3657601"/>
            <a:ext cx="2574388" cy="25743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6D83EA-3C01-13E1-3C91-9EC6A721392F}"/>
              </a:ext>
            </a:extLst>
          </p:cNvPr>
          <p:cNvSpPr txBox="1"/>
          <p:nvPr/>
        </p:nvSpPr>
        <p:spPr>
          <a:xfrm>
            <a:off x="2082056" y="530580"/>
            <a:ext cx="6168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ФГБОУ ВДЦ «Океан»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11287" y="124589"/>
            <a:ext cx="16385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 err="1">
                <a:solidFill>
                  <a:schemeClr val="bg1"/>
                </a:solidFill>
              </a:rPr>
              <a:t>ОБРпонедельник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11017" y="116174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/>
                </a:solidFill>
              </a:rPr>
              <a:t>ВДЦ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75611" y="132697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/>
              <a:t>Возможности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42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"/>
          <p:cNvSpPr/>
          <p:nvPr/>
        </p:nvSpPr>
        <p:spPr>
          <a:xfrm>
            <a:off x="0" y="1045825"/>
            <a:ext cx="11971800" cy="58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"/>
          <p:cNvSpPr txBox="1">
            <a:spLocks noGrp="1"/>
          </p:cNvSpPr>
          <p:nvPr>
            <p:ph type="title"/>
          </p:nvPr>
        </p:nvSpPr>
        <p:spPr>
          <a:xfrm>
            <a:off x="196399" y="1383925"/>
            <a:ext cx="11662665" cy="139433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Путёвками во Всероссийский детский центр "Смена" поощряются школьники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летний период с 11 лет)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студенты профессиональных образовательных организаций в возрасте от 14 до 17 лет включительно. Летние смены рассчитаны на 21 день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осень – весна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длятся 14 дней.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0" name="Google Shape;320;p17"/>
          <p:cNvSpPr txBox="1"/>
          <p:nvPr/>
        </p:nvSpPr>
        <p:spPr>
          <a:xfrm>
            <a:off x="1047403" y="117594"/>
            <a:ext cx="1961803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err="1">
                <a:solidFill>
                  <a:schemeClr val="bg1"/>
                </a:solidFill>
              </a:rPr>
              <a:t>ОБРпонедельник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1" name="Google Shape;321;p17"/>
          <p:cNvSpPr txBox="1"/>
          <p:nvPr/>
        </p:nvSpPr>
        <p:spPr>
          <a:xfrm>
            <a:off x="4347555" y="117594"/>
            <a:ext cx="1087165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>
                <a:solidFill>
                  <a:schemeClr val="bg1"/>
                </a:solidFill>
              </a:rPr>
              <a:t>ВДЦ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2" name="Google Shape;322;p17"/>
          <p:cNvSpPr txBox="1"/>
          <p:nvPr/>
        </p:nvSpPr>
        <p:spPr>
          <a:xfrm>
            <a:off x="6833061" y="119100"/>
            <a:ext cx="1454728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/>
              <a:t>Возможности</a:t>
            </a:r>
            <a:endParaRPr lang="ru-RU" dirty="0"/>
          </a:p>
        </p:txBody>
      </p:sp>
      <p:sp>
        <p:nvSpPr>
          <p:cNvPr id="323" name="Google Shape;323;p17"/>
          <p:cNvSpPr txBox="1"/>
          <p:nvPr/>
        </p:nvSpPr>
        <p:spPr>
          <a:xfrm>
            <a:off x="1811409" y="565614"/>
            <a:ext cx="6406200" cy="47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детский центр "Смена"</a:t>
            </a:r>
          </a:p>
        </p:txBody>
      </p:sp>
      <p:sp>
        <p:nvSpPr>
          <p:cNvPr id="327" name="Google Shape;327;p17">
            <a:hlinkClick r:id="rId3" action="ppaction://hlinksldjump"/>
          </p:cNvPr>
          <p:cNvSpPr/>
          <p:nvPr/>
        </p:nvSpPr>
        <p:spPr>
          <a:xfrm>
            <a:off x="5862075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7">
            <a:hlinkClick r:id="rId3" action="ppaction://hlinksldjump"/>
          </p:cNvPr>
          <p:cNvSpPr/>
          <p:nvPr/>
        </p:nvSpPr>
        <p:spPr>
          <a:xfrm>
            <a:off x="8505150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1A8706B-C650-377B-D220-D4AB8BFAAC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582" y="2894491"/>
            <a:ext cx="3525276" cy="352527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A973104-079E-DBFA-7FDB-71332E5BFF6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12588"/>
          <a:stretch/>
        </p:blipFill>
        <p:spPr>
          <a:xfrm>
            <a:off x="1811409" y="3592592"/>
            <a:ext cx="4174491" cy="16546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C7E5B82-0F89-DD52-C21B-AA22467F697F}"/>
              </a:ext>
            </a:extLst>
          </p:cNvPr>
          <p:cNvSpPr txBox="1"/>
          <p:nvPr/>
        </p:nvSpPr>
        <p:spPr>
          <a:xfrm>
            <a:off x="2876727" y="3000445"/>
            <a:ext cx="61686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https://</a:t>
            </a:r>
            <a:r>
              <a:rPr lang="ru-RU" sz="2000" b="1" dirty="0" err="1">
                <a:solidFill>
                  <a:srgbClr val="FF0000"/>
                </a:solidFill>
              </a:rPr>
              <a:t>смена.дети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"/>
          <p:cNvSpPr/>
          <p:nvPr/>
        </p:nvSpPr>
        <p:spPr>
          <a:xfrm>
            <a:off x="0" y="1045825"/>
            <a:ext cx="11971800" cy="58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"/>
          <p:cNvSpPr txBox="1">
            <a:spLocks noGrp="1"/>
          </p:cNvSpPr>
          <p:nvPr>
            <p:ph type="title"/>
          </p:nvPr>
        </p:nvSpPr>
        <p:spPr>
          <a:xfrm>
            <a:off x="471142" y="1130530"/>
            <a:ext cx="11662665" cy="482139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Участие в конкурсах по линии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</a:rPr>
              <a:t>Минпросвещения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РФ</a:t>
            </a:r>
            <a:endParaRPr sz="2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0" name="Google Shape;320;p17"/>
          <p:cNvSpPr txBox="1"/>
          <p:nvPr/>
        </p:nvSpPr>
        <p:spPr>
          <a:xfrm>
            <a:off x="1221971" y="117594"/>
            <a:ext cx="1862051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ПЛЮСЫ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1" name="Google Shape;321;p17"/>
          <p:cNvSpPr txBox="1"/>
          <p:nvPr/>
        </p:nvSpPr>
        <p:spPr>
          <a:xfrm>
            <a:off x="4347555" y="117594"/>
            <a:ext cx="1087165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МИНУСЫ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2" name="Google Shape;322;p17"/>
          <p:cNvSpPr txBox="1"/>
          <p:nvPr/>
        </p:nvSpPr>
        <p:spPr>
          <a:xfrm>
            <a:off x="6833061" y="119100"/>
            <a:ext cx="1454728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dirty="0" smtClean="0"/>
              <a:t>КОНКУРС</a:t>
            </a:r>
            <a:endParaRPr lang="ru-RU" dirty="0"/>
          </a:p>
        </p:txBody>
      </p:sp>
      <p:sp>
        <p:nvSpPr>
          <p:cNvPr id="323" name="Google Shape;323;p17"/>
          <p:cNvSpPr txBox="1"/>
          <p:nvPr/>
        </p:nvSpPr>
        <p:spPr>
          <a:xfrm>
            <a:off x="1811409" y="565614"/>
            <a:ext cx="6406200" cy="47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вопросы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" name="Google Shape;327;p17">
            <a:hlinkClick r:id="rId3" action="ppaction://hlinksldjump"/>
          </p:cNvPr>
          <p:cNvSpPr/>
          <p:nvPr/>
        </p:nvSpPr>
        <p:spPr>
          <a:xfrm>
            <a:off x="5862075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7">
            <a:hlinkClick r:id="rId3" action="ppaction://hlinksldjump"/>
          </p:cNvPr>
          <p:cNvSpPr/>
          <p:nvPr/>
        </p:nvSpPr>
        <p:spPr>
          <a:xfrm>
            <a:off x="8505150" y="82575"/>
            <a:ext cx="440400" cy="39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404553" y="1681130"/>
            <a:ext cx="4001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Плюсы для детей</a:t>
            </a:r>
            <a:r>
              <a:rPr lang="ru-RU" sz="1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опыт участия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попадание в ГИР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пополнение портфолио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признание сверстников/наставников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наставник,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амбассадор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азарт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92111" y="1748904"/>
            <a:ext cx="40051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Плюсы для педагогов: </a:t>
            </a:r>
            <a:endParaRPr lang="ru-RU" sz="1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опыт наставника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признание коллег, наставничество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материальное поощрение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нетворкинг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92111" y="4357142"/>
            <a:ext cx="43768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Минусы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педагогов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отсутствие индивидуальной работы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конкуренция с ОО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материальное обеспечение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4553" y="4357142"/>
            <a:ext cx="46099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Минусы для детей: </a:t>
            </a: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/>
              <a:t>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отсутствие мотивации  для дальнейшего участия в конкурсах (не занял призовое место)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«звездная болезнь»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снижение успеваемости в школе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62442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757070"/>
      </a:lt2>
      <a:accent1>
        <a:srgbClr val="FBBC05"/>
      </a:accent1>
      <a:accent2>
        <a:srgbClr val="EA4335"/>
      </a:accent2>
      <a:accent3>
        <a:srgbClr val="34A853"/>
      </a:accent3>
      <a:accent4>
        <a:srgbClr val="4285F4"/>
      </a:accent4>
      <a:accent5>
        <a:srgbClr val="7248B9"/>
      </a:accent5>
      <a:accent6>
        <a:srgbClr val="D6297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545</Words>
  <Application>Microsoft Office PowerPoint</Application>
  <PresentationFormat>Произвольный</PresentationFormat>
  <Paragraphs>87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SlidesMania</vt:lpstr>
      <vt:lpstr>От  мечты к действиям: как попасть на профильные образовательные программы всероссийских детских центров  «Артек», «Смена», «Орленок»,  «Алые паруса», «Океан»</vt:lpstr>
      <vt:lpstr>Презентация PowerPoint</vt:lpstr>
      <vt:lpstr>Путёвками во "Всероссийский детский центр "Орлёнок" поощряются школьники в возрасте от 11 до 16 лет (включительно), в школьный период — учащиеся 5-10 классов. </vt:lpstr>
      <vt:lpstr>На отдых и оздоровление во "Всероссийский детский центр "Алые паруса"" направляются школьники 5−9 классов, проявившие выдающиеся способности, а также добившиеся успехов в учебной деятельности, научной (научно-исследовательской) деятельности, творческой деятельности и физкультурно-спортивной деятельности. Продолжительность смены - 24 календарных дня.</vt:lpstr>
      <vt:lpstr>Презентация PowerPoint</vt:lpstr>
      <vt:lpstr>Путёвками во Всероссийский детский центр "Смена" поощряются школьники (в летний период с 11 лет) и студенты профессиональных образовательных организаций в возрасте от 14 до 17 лет включительно. Летние смены рассчитаны на 21 день, осень – весна - длятся 14 дней.</vt:lpstr>
      <vt:lpstr>Участие в конкурсах по линии Минпросвещения 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 goes your presentation title</dc:title>
  <cp:lastModifiedBy>User</cp:lastModifiedBy>
  <cp:revision>16</cp:revision>
  <dcterms:modified xsi:type="dcterms:W3CDTF">2024-11-11T04:26:22Z</dcterms:modified>
</cp:coreProperties>
</file>